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31"/>
  </p:notesMasterIdLst>
  <p:sldIdLst>
    <p:sldId id="281" r:id="rId2"/>
    <p:sldId id="282" r:id="rId3"/>
    <p:sldId id="288" r:id="rId4"/>
    <p:sldId id="286" r:id="rId5"/>
    <p:sldId id="283" r:id="rId6"/>
    <p:sldId id="287" r:id="rId7"/>
    <p:sldId id="280" r:id="rId8"/>
    <p:sldId id="257" r:id="rId9"/>
    <p:sldId id="270" r:id="rId10"/>
    <p:sldId id="269" r:id="rId11"/>
    <p:sldId id="259" r:id="rId12"/>
    <p:sldId id="260" r:id="rId13"/>
    <p:sldId id="271" r:id="rId14"/>
    <p:sldId id="261" r:id="rId15"/>
    <p:sldId id="272" r:id="rId16"/>
    <p:sldId id="258" r:id="rId17"/>
    <p:sldId id="262" r:id="rId18"/>
    <p:sldId id="268" r:id="rId19"/>
    <p:sldId id="263" r:id="rId20"/>
    <p:sldId id="277" r:id="rId21"/>
    <p:sldId id="273" r:id="rId22"/>
    <p:sldId id="275" r:id="rId23"/>
    <p:sldId id="279" r:id="rId24"/>
    <p:sldId id="276" r:id="rId25"/>
    <p:sldId id="264" r:id="rId26"/>
    <p:sldId id="265" r:id="rId27"/>
    <p:sldId id="266" r:id="rId28"/>
    <p:sldId id="274" r:id="rId29"/>
    <p:sldId id="267" r:id="rId30"/>
  </p:sldIdLst>
  <p:sldSz cx="12192000" cy="6858000"/>
  <p:notesSz cx="6858000" cy="9144000"/>
  <p:defaultTextStyle>
    <a:defPPr>
      <a:defRPr lang="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815" autoAdjust="0"/>
    <p:restoredTop sz="80589" autoAdjust="0"/>
  </p:normalViewPr>
  <p:slideViewPr>
    <p:cSldViewPr snapToGrid="0">
      <p:cViewPr>
        <p:scale>
          <a:sx n="80" d="100"/>
          <a:sy n="80" d="100"/>
        </p:scale>
        <p:origin x="1616" y="4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6BE01B-0387-4AD3-8524-B2288720837E}" type="datetimeFigureOut">
              <a:rPr lang="en-US" smtClean="0"/>
              <a:t>6/9/25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2CF0E8-30DA-4A51-B944-3ECEEE9C72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7439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C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78581D-CD4E-6747-A550-14123C8B13D7}" type="slidenum">
              <a:rPr lang="en-EC" smtClean="0"/>
              <a:t>4</a:t>
            </a:fld>
            <a:endParaRPr lang="en-EC"/>
          </a:p>
        </p:txBody>
      </p:sp>
    </p:spTree>
    <p:extLst>
      <p:ext uri="{BB962C8B-B14F-4D97-AF65-F5344CB8AC3E}">
        <p14:creationId xmlns:p14="http://schemas.microsoft.com/office/powerpoint/2010/main" val="1822020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" dirty="0"/>
              <a:t>Personas con familiares en fincas, pero al mismo tiempo llegada del supermercado</a:t>
            </a:r>
            <a:endParaRPr lang="en-US" noProof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2CF0E8-30DA-4A51-B944-3ECEEE9C72C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3805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2CF0E8-30DA-4A51-B944-3ECEEE9C72C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6320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" dirty="0"/>
              <a:t>13 mercados permanentes con 4.780 vendedores</a:t>
            </a:r>
          </a:p>
          <a:p>
            <a:r>
              <a:rPr lang="es" dirty="0"/>
              <a:t>Supermercados – llegaron a Riobamba en 2010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2CF0E8-30DA-4A51-B944-3ECEEE9C72C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318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2CF0E8-30DA-4A51-B944-3ECEEE9C72C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3273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 Riobamba, los supermercados aún no son una fuente importante de productos alimenticios para la mayoría de los hogares: el 73% de los hogares señaló que los supermercados no han sido una fuente significativa de sus compras de alimentos en el mes anterior; el 15% de los hogares dijo que era una fuente “menor”, y solo el 12% informó que los supermercados eran una fuente importante de sus compras de alimentos.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2CF0E8-30DA-4A51-B944-3ECEEE9C72C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1242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" dirty="0"/>
              <a:t>Los mercados y ferias concentran una proporción mayor de las compras de los hogares de ingresos medios y medios altos.</a:t>
            </a:r>
          </a:p>
          <a:p>
            <a:r>
              <a:rPr lang="es" dirty="0"/>
              <a:t>El supermercado es pequeño pero está creciendo.</a:t>
            </a:r>
          </a:p>
          <a:p>
            <a:r>
              <a:rPr lang="es" dirty="0"/>
              <a:t>Las tiendas de conveniencia son una fuente importante de ingresos para los hogares de bajos ingresos.</a:t>
            </a:r>
          </a:p>
          <a:p>
            <a:r>
              <a:rPr lang="es" dirty="0"/>
              <a:t>Producción propia aún presente para hogares de menores ingresos.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2CF0E8-30DA-4A51-B944-3ECEEE9C72C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5527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el puntaje de salud promedio de lo que los hogares pueden alcanzar en un radio de 700 a 1700 m afecta significativamente la probabilidad de que compren en tiendas saludables: un aumento de 1 punto en el puntaje promedio (que varía de 1 a 4) aumenta la probabilidad de que un hogar compre de un vendedor de alimentos saludables en alrededor de 17-29 puntos porcentuales en promedio.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2CF0E8-30DA-4A51-B944-3ECEEE9C72C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5890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EC" dirty="0"/>
              <a:t>Hay las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2CF0E8-30DA-4A51-B944-3ECEEE9C72C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4154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E122E-0511-41A8-BD57-5584B093783E}" type="datetimeFigureOut">
              <a:rPr lang="en-US" smtClean="0"/>
              <a:t>6/9/25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362BD-23B2-4D09-AEF2-46C57A23B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540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E122E-0511-41A8-BD57-5584B093783E}" type="datetimeFigureOut">
              <a:rPr lang="en-US" smtClean="0"/>
              <a:t>6/9/25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362BD-23B2-4D09-AEF2-46C57A23B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18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E122E-0511-41A8-BD57-5584B093783E}" type="datetimeFigureOut">
              <a:rPr lang="en-US" smtClean="0"/>
              <a:t>6/9/25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362BD-23B2-4D09-AEF2-46C57A23B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1260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E122E-0511-41A8-BD57-5584B093783E}" type="datetimeFigureOut">
              <a:rPr lang="en-US" smtClean="0"/>
              <a:t>6/9/25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362BD-23B2-4D09-AEF2-46C57A23B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974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E122E-0511-41A8-BD57-5584B093783E}" type="datetimeFigureOut">
              <a:rPr lang="en-US" smtClean="0"/>
              <a:t>6/9/25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362BD-23B2-4D09-AEF2-46C57A23B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20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E122E-0511-41A8-BD57-5584B093783E}" type="datetimeFigureOut">
              <a:rPr lang="en-US" smtClean="0"/>
              <a:t>6/9/25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362BD-23B2-4D09-AEF2-46C57A23B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489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E122E-0511-41A8-BD57-5584B093783E}" type="datetimeFigureOut">
              <a:rPr lang="en-US" smtClean="0"/>
              <a:t>6/9/25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362BD-23B2-4D09-AEF2-46C57A23B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189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E122E-0511-41A8-BD57-5584B093783E}" type="datetimeFigureOut">
              <a:rPr lang="en-US" smtClean="0"/>
              <a:t>6/9/25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362BD-23B2-4D09-AEF2-46C57A23B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5915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E122E-0511-41A8-BD57-5584B093783E}" type="datetimeFigureOut">
              <a:rPr lang="en-US" smtClean="0"/>
              <a:t>6/9/25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362BD-23B2-4D09-AEF2-46C57A23B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661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E122E-0511-41A8-BD57-5584B093783E}" type="datetimeFigureOut">
              <a:rPr lang="en-US" smtClean="0"/>
              <a:t>6/9/25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362BD-23B2-4D09-AEF2-46C57A23B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5245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E122E-0511-41A8-BD57-5584B093783E}" type="datetimeFigureOut">
              <a:rPr lang="en-US" smtClean="0"/>
              <a:t>6/9/25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362BD-23B2-4D09-AEF2-46C57A23BC13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090269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E122E-0511-41A8-BD57-5584B093783E}" type="datetimeFigureOut">
              <a:rPr lang="en-US" smtClean="0"/>
              <a:t>6/9/25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362BD-23B2-4D09-AEF2-46C57A23B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469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E122E-0511-41A8-BD57-5584B093783E}" type="datetimeFigureOut">
              <a:rPr lang="en-US" smtClean="0"/>
              <a:t>6/9/25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362BD-23B2-4D09-AEF2-46C57A23BC13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027752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E122E-0511-41A8-BD57-5584B093783E}" type="datetimeFigureOut">
              <a:rPr lang="en-US" smtClean="0"/>
              <a:t>6/9/25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362BD-23B2-4D09-AEF2-46C57A23B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7168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E122E-0511-41A8-BD57-5584B093783E}" type="datetimeFigureOut">
              <a:rPr lang="en-US" smtClean="0"/>
              <a:t>6/9/25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362BD-23B2-4D09-AEF2-46C57A23B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2552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E122E-0511-41A8-BD57-5584B093783E}" type="datetimeFigureOut">
              <a:rPr lang="en-US" smtClean="0"/>
              <a:t>6/9/25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362BD-23B2-4D09-AEF2-46C57A23B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798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CE122E-0511-41A8-BD57-5584B093783E}" type="datetimeFigureOut">
              <a:rPr lang="en-US" smtClean="0"/>
              <a:t>6/9/25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24362BD-23B2-4D09-AEF2-46C57A23B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032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19AFAB3-F9BE-D765-876E-CA199F213D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703939"/>
            <a:ext cx="4443661" cy="3531178"/>
          </a:xfrm>
        </p:spPr>
        <p:txBody>
          <a:bodyPr/>
          <a:lstStyle/>
          <a:p>
            <a:pPr algn="ctr"/>
            <a:r>
              <a:rPr lang="en-EC" sz="3200" b="1" dirty="0">
                <a:latin typeface="Calibri" panose="020F0502020204030204" pitchFamily="34" charset="0"/>
                <a:cs typeface="Calibri" panose="020F0502020204030204" pitchFamily="34" charset="0"/>
              </a:rPr>
              <a:t>Explorando los ambientes alimentarios en ciudades intermedias en la Sierra Ecuatoriana. Lecciones para la pequeña producción Agroecológica</a:t>
            </a:r>
            <a:r>
              <a:rPr lang="en-EC"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631AF15B-51FF-A9A2-277E-68FE9DE41B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6048" y="5057162"/>
            <a:ext cx="7766936" cy="1096899"/>
          </a:xfrm>
        </p:spPr>
        <p:txBody>
          <a:bodyPr>
            <a:normAutofit/>
          </a:bodyPr>
          <a:lstStyle/>
          <a:p>
            <a:pPr algn="ctr"/>
            <a:r>
              <a:rPr lang="en-EC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Ross M. Borja, Maira Reimao, Trent Blare &amp; Pedro J. Oyarzún</a:t>
            </a:r>
          </a:p>
          <a:p>
            <a:pPr algn="ctr"/>
            <a:r>
              <a:rPr lang="en-EC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Puembo, 10 de Junio de  2025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62A5E61-270D-77DA-2286-62BD86E9BC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958" y="436164"/>
            <a:ext cx="5602706" cy="420203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72A181A-2F29-60C1-4CCD-8A38869DF1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9674" y="5861867"/>
            <a:ext cx="2186914" cy="98704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7244C27-82A5-CBD1-D634-953A11D115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081" y="5895098"/>
            <a:ext cx="2175933" cy="920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427517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7CA58-6570-A16E-BC43-2C7DD27598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EC" dirty="0"/>
              <a:t>Nuestra agenda para hoy día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943874-ED80-C5D0-8D3D-7E0F2515CF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11410"/>
            <a:ext cx="8596668" cy="3880773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¿</a:t>
            </a:r>
            <a:r>
              <a:rPr lang="en-US" sz="3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</a:t>
            </a:r>
            <a:r>
              <a:rPr lang="en-EC" sz="3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ué nos motiva a estudiar los sistemas alimentarios en el marco de la Agroecología?</a:t>
            </a:r>
          </a:p>
          <a:p>
            <a:r>
              <a:rPr lang="en-EC" sz="3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Nuestro trabajo en sistemas alimentarios </a:t>
            </a:r>
          </a:p>
          <a:p>
            <a:r>
              <a:rPr lang="en-EC" sz="3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Estudio de caso en Riobamba: </a:t>
            </a:r>
            <a:r>
              <a:rPr lang="en" sz="32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Will Travel for Good Food? Mapping the relationship between community and household food environments in the Andes</a:t>
            </a:r>
          </a:p>
          <a:p>
            <a:r>
              <a:rPr lang="en" sz="3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Discusión general</a:t>
            </a:r>
            <a:endParaRPr lang="en-EC" sz="3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EC" dirty="0"/>
          </a:p>
          <a:p>
            <a:endParaRPr lang="en-EC" dirty="0"/>
          </a:p>
        </p:txBody>
      </p:sp>
    </p:spTree>
    <p:extLst>
      <p:ext uri="{BB962C8B-B14F-4D97-AF65-F5344CB8AC3E}">
        <p14:creationId xmlns:p14="http://schemas.microsoft.com/office/powerpoint/2010/main" val="9998972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8427E-72EF-24AF-6404-496960786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¿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</a:t>
            </a:r>
            <a:r>
              <a:rPr lang="en-EC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ué nos motiva a estudiar los sistemas alimentarios en el marco de la Agroecología?</a:t>
            </a:r>
            <a:br>
              <a:rPr lang="en-EC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EC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0A4872-B629-9263-3E39-4CDA43D293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Ganar experiencia y profundizar nuestros entendimientos en los Sistemas Alimentarios Locales para identificar oportunidades y limitaciones en el proceso de escalamiento de la AE. </a:t>
            </a:r>
          </a:p>
          <a:p>
            <a:r>
              <a:rPr lang="es-ES" dirty="0"/>
              <a:t>Este proceso se da en un contexto, en el que, a nivel global, se produce consenso sobre la urgencia de una transformación de los sistemas alimentarios que de cuenta de los impactos sociales, económicos y ecológicos de nuestras formas de producir y consumir.</a:t>
            </a:r>
          </a:p>
          <a:p>
            <a:r>
              <a:rPr lang="es-ES" dirty="0"/>
              <a:t>Coloca a los alimentos en el centro de gravedad de las relaciones políticas entre actores que dan forma a los SAL. </a:t>
            </a:r>
          </a:p>
          <a:p>
            <a:r>
              <a:rPr lang="es-ES" dirty="0"/>
              <a:t>La aceleración del Cambio Climático y sus consecuencias; y la exacerbación de las crisis de salud, alimentaria y nutricional muestran la gravedad de esta preocupación. </a:t>
            </a:r>
            <a:endParaRPr lang="en-EC" dirty="0"/>
          </a:p>
        </p:txBody>
      </p:sp>
    </p:spTree>
    <p:extLst>
      <p:ext uri="{BB962C8B-B14F-4D97-AF65-F5344CB8AC3E}">
        <p14:creationId xmlns:p14="http://schemas.microsoft.com/office/powerpoint/2010/main" val="38613589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462C0-5C29-10F6-3584-DFD6C9927E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02201"/>
          </a:xfrm>
        </p:spPr>
        <p:txBody>
          <a:bodyPr>
            <a:normAutofit/>
          </a:bodyPr>
          <a:lstStyle/>
          <a:p>
            <a:r>
              <a:rPr lang="en-EC"/>
              <a:t>Ambitos de investigación – acción participativa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40B8CF8-08B9-BFDD-0A4F-EEE9730E23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0" y="1267325"/>
            <a:ext cx="6529136" cy="5406191"/>
          </a:xfrm>
        </p:spPr>
        <p:txBody>
          <a:bodyPr>
            <a:normAutofit fontScale="85000" lnSpcReduction="20000"/>
          </a:bodyPr>
          <a:lstStyle/>
          <a:p>
            <a:r>
              <a:rPr lang="en-EC" sz="2200" b="1" dirty="0"/>
              <a:t>Oportunidades de mercado. </a:t>
            </a:r>
            <a:r>
              <a:rPr lang="en-US" sz="2200" dirty="0"/>
              <a:t>¿Cuáles son los beneficios económicos para las asociaciones principalmente de mujeres de ofrecer productos Agro-ecológicos en una modalidad directa de relación con el consumidor, comparados con otras opciones de salidas a mercado.</a:t>
            </a:r>
            <a:r>
              <a:rPr lang="en-EC" sz="2200" dirty="0"/>
              <a:t> </a:t>
            </a:r>
          </a:p>
          <a:p>
            <a:r>
              <a:rPr lang="es-ES_tradnl" sz="2200" b="1" dirty="0"/>
              <a:t>Análisis de Cuencas Alimentarias. </a:t>
            </a:r>
            <a:r>
              <a:rPr lang="es-ES_tradnl" sz="2200" dirty="0"/>
              <a:t>Entender cómo se comportan los flujos de alimentos en términos de oferta y demanda alimentaria en un área geográfica o administrativa. ¿Qué tan autosuficiente es un territorio en términos de su producción y consumo de alimentos?</a:t>
            </a:r>
          </a:p>
          <a:p>
            <a:r>
              <a:rPr lang="en-EC" sz="2200" dirty="0"/>
              <a:t>Entendiendo los </a:t>
            </a:r>
            <a:r>
              <a:rPr lang="en-EC" sz="2200" b="1" dirty="0"/>
              <a:t>ambientes alimentarios  </a:t>
            </a:r>
            <a:r>
              <a:rPr lang="en-EC" sz="2100" b="1" dirty="0"/>
              <a:t>para </a:t>
            </a:r>
            <a:r>
              <a:rPr lang="en-EC" sz="2100" dirty="0"/>
              <a:t>mayor comprensión sobre el acceso a alimentos saludables en ciudades intermedias; y, determinar cómo podría éste ser mejorado para los productos AE producidos por pequeños productores. </a:t>
            </a:r>
          </a:p>
          <a:p>
            <a:r>
              <a:rPr lang="en-EC" sz="2200" b="1" dirty="0"/>
              <a:t>Institucionalidad </a:t>
            </a:r>
            <a:r>
              <a:rPr lang="en-EC" sz="2200" dirty="0"/>
              <a:t>para </a:t>
            </a:r>
            <a:r>
              <a:rPr lang="es-ES_tradnl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lograr una perspectiva de cómo los actores en las instituciones de los territorios perciben el rol de los alimentos, el funcionamiento de los Sistemas Alimentarios Locales y la importancia que tienen los alimentos producidos por la Agroecología o Agricultura Sustentable</a:t>
            </a:r>
            <a:endParaRPr lang="en-EC" sz="2200" dirty="0">
              <a:solidFill>
                <a:schemeClr val="tx1"/>
              </a:solidFill>
            </a:endParaRPr>
          </a:p>
          <a:p>
            <a:endParaRPr lang="en-EC" dirty="0"/>
          </a:p>
          <a:p>
            <a:endParaRPr lang="es-ES_tradnl" b="1" dirty="0"/>
          </a:p>
          <a:p>
            <a:endParaRPr lang="en-EC" dirty="0"/>
          </a:p>
          <a:p>
            <a:endParaRPr lang="en-EC" b="1" dirty="0"/>
          </a:p>
          <a:p>
            <a:endParaRPr lang="en-EC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51DC3273-8615-4829-B11C-921482ED2D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464" y="1700463"/>
            <a:ext cx="5149293" cy="3861970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C3F10471-090D-121E-AB1C-AB3F5240A0F8}"/>
              </a:ext>
            </a:extLst>
          </p:cNvPr>
          <p:cNvSpPr/>
          <p:nvPr/>
        </p:nvSpPr>
        <p:spPr>
          <a:xfrm>
            <a:off x="5694947" y="3733966"/>
            <a:ext cx="6320589" cy="1351381"/>
          </a:xfrm>
          <a:prstGeom prst="ellipse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C"/>
          </a:p>
        </p:txBody>
      </p:sp>
    </p:spTree>
    <p:extLst>
      <p:ext uri="{BB962C8B-B14F-4D97-AF65-F5344CB8AC3E}">
        <p14:creationId xmlns:p14="http://schemas.microsoft.com/office/powerpoint/2010/main" val="36480082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F2099B4-A835-AAA1-C042-7FA561789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040" y="577517"/>
            <a:ext cx="8596668" cy="898357"/>
          </a:xfrm>
        </p:spPr>
        <p:txBody>
          <a:bodyPr>
            <a:normAutofit fontScale="90000"/>
          </a:bodyPr>
          <a:lstStyle/>
          <a:p>
            <a:r>
              <a:rPr lang="en-EC" dirty="0"/>
              <a:t>Entendiendo los Ambientes Alimentarios (1/2)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4F0EAD-5CE4-4F81-60E9-7D70D2C725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095" y="1716505"/>
            <a:ext cx="9256293" cy="5005138"/>
          </a:xfrm>
        </p:spPr>
        <p:txBody>
          <a:bodyPr>
            <a:normAutofit lnSpcReduction="10000"/>
          </a:bodyPr>
          <a:lstStyle/>
          <a:p>
            <a:r>
              <a:rPr lang="en-EC" sz="2000" dirty="0"/>
              <a:t>Entender las relaciones entre productores y consumidores dentro de los Sistemas Locales de Alimentos. Se conoce menos sobre los impactos de la demanda y el rol que los consumidores pueden tener para fortalecer la transición Agroecológica (AE). </a:t>
            </a:r>
            <a:endParaRPr lang="es-ES_tradnl" sz="2000" dirty="0"/>
          </a:p>
          <a:p>
            <a:r>
              <a:rPr lang="es-ES_tradnl" sz="2000" dirty="0"/>
              <a:t>Nosotros como individuos interactuamos con el sistema alimentario múltiples veces al día, tomamos decisiones. Nuestras elecciones alimentarias no se basan únicamente en preferencias personales; el entorno en el que vivimos desempeña un papel crucial. </a:t>
            </a:r>
          </a:p>
          <a:p>
            <a:r>
              <a:rPr lang="es-ES_tradnl" sz="2000" dirty="0"/>
              <a:t>Llevamos nuestros conocimientos, información, nuestros valores, aspiraciones, preferencias, nuestro poder de compra y también nuestra cultura.</a:t>
            </a:r>
          </a:p>
          <a:p>
            <a:r>
              <a:rPr lang="es-ES_tradnl" sz="2000" dirty="0"/>
              <a:t>Los AA son los espacios donde las personas obtienen los alimentos disponibles y accesibles en su vida cotidiana. Representan una interfaz entre las preferencias alimentarias y el poder adquisitivo de los consumidores y la producción, transformación y transporte de los alimentos.  </a:t>
            </a:r>
          </a:p>
          <a:p>
            <a:endParaRPr lang="es-ES_tradnl" sz="2000" dirty="0"/>
          </a:p>
        </p:txBody>
      </p:sp>
    </p:spTree>
    <p:extLst>
      <p:ext uri="{BB962C8B-B14F-4D97-AF65-F5344CB8AC3E}">
        <p14:creationId xmlns:p14="http://schemas.microsoft.com/office/powerpoint/2010/main" val="28848865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A69293-DF34-AF0F-C8AD-875E7FD1B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755" y="174458"/>
            <a:ext cx="8596668" cy="818147"/>
          </a:xfrm>
        </p:spPr>
        <p:txBody>
          <a:bodyPr>
            <a:normAutofit fontScale="90000"/>
          </a:bodyPr>
          <a:lstStyle/>
          <a:p>
            <a:r>
              <a:rPr lang="en-EC" dirty="0"/>
              <a:t>Entendiendo los Ambientes Alimentarios (2/2)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43A080-9154-527A-2C87-B84CF5F974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844" y="4203031"/>
            <a:ext cx="8983579" cy="2654969"/>
          </a:xfrm>
        </p:spPr>
        <p:txBody>
          <a:bodyPr>
            <a:normAutofit fontScale="85000" lnSpcReduction="20000"/>
          </a:bodyPr>
          <a:lstStyle/>
          <a:p>
            <a:r>
              <a:rPr lang="es-ES_tradnl" sz="2000" dirty="0"/>
              <a:t>Incluye todos los lugares donde compramos o consumimos alimentos, pero también qué productos alimentarios están disponibles, cuánto cuestan y qué tan atractivos son presentados. Incluye la cultura alimentaria y las normas sociales. El hecho de que se promueva una alimentación sana o predomine la comida rápida influye mucho en las decisiones de la gente. </a:t>
            </a:r>
          </a:p>
          <a:p>
            <a:r>
              <a:rPr lang="es-ES_tradnl" sz="2000" dirty="0"/>
              <a:t>El objetivo de estos estudios fue </a:t>
            </a:r>
            <a:r>
              <a:rPr lang="en-EC" sz="2000" dirty="0"/>
              <a:t>generar una mayor comprensión sobre el acceso a alimentos saludables en ciudades intermedias; y, determinar cómo podría éste ser mejorado para los productos AE producidos por pequeños productores.</a:t>
            </a:r>
            <a:endParaRPr lang="es-ES_tradnl" sz="2400" dirty="0"/>
          </a:p>
          <a:p>
            <a:r>
              <a:rPr lang="es-ES_tradnl" sz="2000" dirty="0"/>
              <a:t>Participación de las mujeres y sus organizaciones  y sus esfuerzos en cambiar las relaciones urbano rurales y mejorar así el proceso de transición AE.</a:t>
            </a:r>
            <a:endParaRPr lang="en-EC" sz="2000" dirty="0"/>
          </a:p>
          <a:p>
            <a:pPr lvl="0"/>
            <a:endParaRPr lang="en-EC" sz="2000" dirty="0"/>
          </a:p>
          <a:p>
            <a:endParaRPr lang="en-EC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A72A4D5-9E46-3D7D-0D35-8333A322A7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337" y="992605"/>
            <a:ext cx="5907504" cy="2953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4043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B02B663-4D09-564F-78E7-707E8B5B5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6" y="1452478"/>
            <a:ext cx="9108350" cy="3953043"/>
          </a:xfrm>
        </p:spPr>
        <p:txBody>
          <a:bodyPr>
            <a:normAutofit/>
          </a:bodyPr>
          <a:lstStyle/>
          <a:p>
            <a:pPr algn="ctr"/>
            <a:r>
              <a:rPr lang="es-ES_tradnl" sz="4800" dirty="0">
                <a:latin typeface="Calibri" panose="020F0502020204030204" pitchFamily="34" charset="0"/>
                <a:cs typeface="Calibri" panose="020F0502020204030204" pitchFamily="34" charset="0"/>
              </a:rPr>
              <a:t>¿Viajaríamos por buenos alimentos? </a:t>
            </a:r>
            <a:br>
              <a:rPr lang="es-ES_tradnl" sz="4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s-ES_tradnl" sz="4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s-ES_tradnl" dirty="0">
                <a:latin typeface="Calibri" panose="020F0502020204030204" pitchFamily="34" charset="0"/>
                <a:cs typeface="Calibri" panose="020F0502020204030204" pitchFamily="34" charset="0"/>
              </a:rPr>
              <a:t>Mapeando relaciones en ambientes alimentarios comunitarios y del hogar en los Andes</a:t>
            </a:r>
            <a:endParaRPr lang="en-EC"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93736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5C2DC22-AFF8-6884-7C54-35FCC364C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" dirty="0"/>
              <a:t>Contexto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94620E3-F2FB-28EC-53A0-CA1BB2C316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181600" cy="4661017"/>
          </a:xfrm>
        </p:spPr>
        <p:txBody>
          <a:bodyPr>
            <a:normAutofit/>
          </a:bodyPr>
          <a:lstStyle/>
          <a:p>
            <a:r>
              <a:rPr lang="es" noProof="0" dirty="0"/>
              <a:t>Riobamba es una ciudad andina de tamaño mediano, en el centro del Ecuador.</a:t>
            </a:r>
          </a:p>
          <a:p>
            <a:pPr lvl="1"/>
            <a:r>
              <a:rPr lang="es" noProof="0" dirty="0"/>
              <a:t>189.000 personas</a:t>
            </a:r>
          </a:p>
          <a:p>
            <a:endParaRPr lang="en-US" noProof="0" dirty="0"/>
          </a:p>
          <a:p>
            <a:r>
              <a:rPr lang="es" noProof="0" dirty="0"/>
              <a:t>Ciudades medianas:</a:t>
            </a:r>
          </a:p>
          <a:p>
            <a:pPr lvl="1"/>
            <a:r>
              <a:rPr lang="es" noProof="0" dirty="0"/>
              <a:t>49,3% de los residentes urbanos en Ecuador</a:t>
            </a:r>
          </a:p>
          <a:p>
            <a:pPr lvl="1"/>
            <a:r>
              <a:rPr lang="es" dirty="0"/>
              <a:t>Similares en Bolivia (36%) y Perú (41%)</a:t>
            </a:r>
          </a:p>
          <a:p>
            <a:pPr lvl="1"/>
            <a:r>
              <a:rPr lang="es" noProof="0" dirty="0"/>
              <a:t>En los Andes, una intersección de prácticas agrícolas y culturales tradicionales en torno a la modernización impulsada por la industria y la alimentación.</a:t>
            </a:r>
          </a:p>
        </p:txBody>
      </p:sp>
      <p:pic>
        <p:nvPicPr>
          <p:cNvPr id="5" name="Picture 4" descr="A map of a country&#10;&#10;AI-generated content may be incorrect.">
            <a:extLst>
              <a:ext uri="{FF2B5EF4-FFF2-40B4-BE49-F238E27FC236}">
                <a16:creationId xmlns:a16="http://schemas.microsoft.com/office/drawing/2014/main" id="{B69C7070-68C0-513B-B2FC-B2580958C9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2" y="1515945"/>
            <a:ext cx="5781239" cy="4661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9534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6780CB3-D049-A8DD-488C-BCA7D70B9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" dirty="0"/>
              <a:t>Riobamba</a:t>
            </a:r>
          </a:p>
        </p:txBody>
      </p:sp>
      <p:pic>
        <p:nvPicPr>
          <p:cNvPr id="5" name="Content Placeholder 4" descr="A map of a mountain&#10;&#10;AI-generated content may be incorrect.">
            <a:extLst>
              <a:ext uri="{FF2B5EF4-FFF2-40B4-BE49-F238E27FC236}">
                <a16:creationId xmlns:a16="http://schemas.microsoft.com/office/drawing/2014/main" id="{B1A29232-1ECC-FF52-1606-DAF1A1D4A74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3838" y="1930400"/>
            <a:ext cx="4183062" cy="3460300"/>
          </a:xfr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4924EFE-968C-F727-6D9D-A31E27A9FC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1917071"/>
            <a:ext cx="5181600" cy="4351338"/>
          </a:xfrm>
        </p:spPr>
        <p:txBody>
          <a:bodyPr>
            <a:normAutofit lnSpcReduction="10000"/>
          </a:bodyPr>
          <a:lstStyle/>
          <a:p>
            <a:r>
              <a:rPr lang="es" dirty="0"/>
              <a:t>45% de la población clasificada como pobre</a:t>
            </a:r>
          </a:p>
          <a:p>
            <a:pPr lvl="1"/>
            <a:r>
              <a:rPr lang="es" dirty="0"/>
              <a:t>Provincia de Chimborazo: 65%</a:t>
            </a:r>
          </a:p>
          <a:p>
            <a:pPr lvl="1"/>
            <a:endParaRPr lang="en-US" dirty="0"/>
          </a:p>
          <a:p>
            <a:r>
              <a:rPr lang="es" dirty="0"/>
              <a:t>Sobre la nutrición:</a:t>
            </a:r>
          </a:p>
          <a:p>
            <a:pPr lvl="1"/>
            <a:r>
              <a:rPr lang="es" dirty="0"/>
              <a:t>27% de los niños están desnutridos</a:t>
            </a:r>
          </a:p>
          <a:p>
            <a:pPr lvl="1"/>
            <a:r>
              <a:rPr lang="es" dirty="0"/>
              <a:t>El 54% de los adultos alcanza el umbral de sobrepeso u obesidad</a:t>
            </a:r>
          </a:p>
          <a:p>
            <a:pPr marL="457200" lvl="1" indent="0">
              <a:buNone/>
            </a:pPr>
            <a:endParaRPr lang="en-US" dirty="0"/>
          </a:p>
          <a:p>
            <a:pPr indent="-285750"/>
            <a:r>
              <a:rPr lang="es" dirty="0"/>
              <a:t>Sobre el ambiente alimentario:</a:t>
            </a:r>
          </a:p>
          <a:p>
            <a:pPr lvl="1"/>
            <a:r>
              <a:rPr lang="es" dirty="0"/>
              <a:t>3770 establecimientos de expendio de alimentos (datos del Sistema de Rentas Internas 2017 )</a:t>
            </a:r>
          </a:p>
          <a:p>
            <a:pPr lvl="1"/>
            <a:r>
              <a:rPr lang="es" dirty="0"/>
              <a:t>16 </a:t>
            </a:r>
            <a:r>
              <a:rPr lang="es" i="1" dirty="0"/>
              <a:t>ferias </a:t>
            </a:r>
            <a:r>
              <a:rPr lang="es" dirty="0"/>
              <a:t>y mercados</a:t>
            </a:r>
          </a:p>
        </p:txBody>
      </p:sp>
    </p:spTree>
    <p:extLst>
      <p:ext uri="{BB962C8B-B14F-4D97-AF65-F5344CB8AC3E}">
        <p14:creationId xmlns:p14="http://schemas.microsoft.com/office/powerpoint/2010/main" val="33345093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FAF0E-1763-1576-CDDC-725AFFF43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19150"/>
          </a:xfrm>
        </p:spPr>
        <p:txBody>
          <a:bodyPr/>
          <a:lstStyle/>
          <a:p>
            <a:r>
              <a:rPr lang="es" dirty="0"/>
              <a:t>Pregunta de investigación y datos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E6294C-6EB9-5942-87A7-ACD474674E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31621"/>
            <a:ext cx="8596668" cy="4509742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s" dirty="0"/>
              <a:t>¿Afecta el entorno alimentario las decisiones de compra de alimentos de las personas?</a:t>
            </a:r>
            <a:endParaRPr lang="en-US" noProof="0" dirty="0"/>
          </a:p>
          <a:p>
            <a:pPr marL="0" indent="0">
              <a:buNone/>
            </a:pPr>
            <a:endParaRPr lang="en-US" noProof="0" dirty="0"/>
          </a:p>
          <a:p>
            <a:pPr marL="0" indent="0">
              <a:buNone/>
            </a:pPr>
            <a:r>
              <a:rPr lang="es" noProof="0" dirty="0"/>
              <a:t>Dos fuentes de datos:</a:t>
            </a:r>
          </a:p>
          <a:p>
            <a:r>
              <a:rPr lang="es" noProof="0" dirty="0"/>
              <a:t>Universo de todos los vendedores relacionados con alimentos en Riobamba (datos SRI 2017 + 16 </a:t>
            </a:r>
            <a:r>
              <a:rPr lang="es" i="1" noProof="0" dirty="0"/>
              <a:t>ferias </a:t>
            </a:r>
            <a:r>
              <a:rPr lang="es" noProof="0" dirty="0"/>
              <a:t>y mercados)</a:t>
            </a:r>
          </a:p>
          <a:p>
            <a:pPr marL="914400" lvl="1" indent="-457200">
              <a:buFont typeface="+mj-lt"/>
              <a:buAutoNum type="arabicPeriod"/>
            </a:pPr>
            <a:r>
              <a:rPr lang="es" dirty="0"/>
              <a:t>Establecimientos categorizados por el SRI</a:t>
            </a:r>
          </a:p>
          <a:p>
            <a:pPr marL="914400" lvl="1" indent="-457200">
              <a:buFont typeface="+mj-lt"/>
              <a:buAutoNum type="arabicPeriod"/>
            </a:pPr>
            <a:r>
              <a:rPr lang="es" dirty="0"/>
              <a:t>Categoría de establecimiento (por ejemplo, supermercado, bodega) puntuada por expertos y publicaciones (nutricionista, médico) por el carácter saludable de los productos.</a:t>
            </a:r>
          </a:p>
          <a:p>
            <a:pPr lvl="2"/>
            <a:r>
              <a:rPr lang="es" dirty="0"/>
              <a:t>1=no saludable; establecimientos que principalmente venden alimentos ultraprocesados, comida rápida y alimentos que dependen en gran medida de ingredientes refinados (por ejemplo, harina blanca o azúcar)</a:t>
            </a:r>
          </a:p>
          <a:p>
            <a:pPr lvl="2"/>
            <a:r>
              <a:rPr lang="es" noProof="0" dirty="0"/>
              <a:t>4=saludable; establecimientos que venden principalmente productos frescos o productos orgánicos o agroecológicos</a:t>
            </a:r>
          </a:p>
          <a:p>
            <a:r>
              <a:rPr lang="es" noProof="0" dirty="0"/>
              <a:t>Encuesta que abarca 618 hogares</a:t>
            </a:r>
          </a:p>
          <a:p>
            <a:pPr lvl="1"/>
            <a:r>
              <a:rPr lang="es" dirty="0"/>
              <a:t>Muestra aleatoria de barrios y luego de hogares</a:t>
            </a:r>
          </a:p>
          <a:p>
            <a:pPr lvl="1"/>
            <a:r>
              <a:rPr lang="es" dirty="0"/>
              <a:t>Entrevista con el adulto principal responsable de las decisiones alimentarias del hogar (77% mujeres)</a:t>
            </a:r>
          </a:p>
          <a:p>
            <a:pPr lvl="1"/>
            <a:endParaRPr lang="en-US" noProof="0" dirty="0"/>
          </a:p>
          <a:p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1751217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BCC5933-2FB9-B1C2-4941-F8FAD4B6D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067" y="152689"/>
            <a:ext cx="8596668" cy="1113810"/>
          </a:xfrm>
        </p:spPr>
        <p:txBody>
          <a:bodyPr/>
          <a:lstStyle/>
          <a:p>
            <a:r>
              <a:rPr lang="es" dirty="0"/>
              <a:t>Ambiente alimentario comunitario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7F6BBD2D-3607-2927-68DE-F842235F2D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5426633"/>
              </p:ext>
            </p:extLst>
          </p:nvPr>
        </p:nvGraphicFramePr>
        <p:xfrm>
          <a:off x="502266" y="1231230"/>
          <a:ext cx="14751043" cy="51650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703049">
                  <a:extLst>
                    <a:ext uri="{9D8B030D-6E8A-4147-A177-3AD203B41FA5}">
                      <a16:colId xmlns:a16="http://schemas.microsoft.com/office/drawing/2014/main" val="2042819184"/>
                    </a:ext>
                  </a:extLst>
                </a:gridCol>
                <a:gridCol w="602159">
                  <a:extLst>
                    <a:ext uri="{9D8B030D-6E8A-4147-A177-3AD203B41FA5}">
                      <a16:colId xmlns:a16="http://schemas.microsoft.com/office/drawing/2014/main" val="2987194099"/>
                    </a:ext>
                  </a:extLst>
                </a:gridCol>
                <a:gridCol w="445835">
                  <a:extLst>
                    <a:ext uri="{9D8B030D-6E8A-4147-A177-3AD203B41FA5}">
                      <a16:colId xmlns:a16="http://schemas.microsoft.com/office/drawing/2014/main" val="2369164574"/>
                    </a:ext>
                  </a:extLst>
                </a:gridCol>
              </a:tblGrid>
              <a:tr h="163238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50000"/>
                        </a:lnSpc>
                        <a:buNone/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405" marR="53405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50000"/>
                        </a:lnSpc>
                        <a:buNone/>
                      </a:pPr>
                      <a:r>
                        <a:rPr lang="es" sz="1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norte</a:t>
                      </a:r>
                    </a:p>
                  </a:txBody>
                  <a:tcPr marL="53405" marR="53405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50000"/>
                        </a:lnSpc>
                        <a:buNone/>
                      </a:pPr>
                      <a:r>
                        <a:rPr lang="es" sz="1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%</a:t>
                      </a:r>
                    </a:p>
                  </a:txBody>
                  <a:tcPr marL="53405" marR="53405" marT="0" marB="0" anchor="ctr"/>
                </a:tc>
                <a:extLst>
                  <a:ext uri="{0D108BD9-81ED-4DB2-BD59-A6C34878D82A}">
                    <a16:rowId xmlns:a16="http://schemas.microsoft.com/office/drawing/2014/main" val="3359392597"/>
                  </a:ext>
                </a:extLst>
              </a:tr>
              <a:tr h="332477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50000"/>
                        </a:lnSpc>
                        <a:buNone/>
                      </a:pPr>
                      <a:r>
                        <a:rPr lang="es" sz="18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Tiendas de conveniencia</a:t>
                      </a:r>
                    </a:p>
                  </a:txBody>
                  <a:tcPr marL="53405" marR="53405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50000"/>
                        </a:lnSpc>
                        <a:buNone/>
                      </a:pPr>
                      <a:r>
                        <a:rPr lang="e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960</a:t>
                      </a:r>
                    </a:p>
                  </a:txBody>
                  <a:tcPr marL="53405" marR="53405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25.4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666289108"/>
                  </a:ext>
                </a:extLst>
              </a:tr>
              <a:tr h="332477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50000"/>
                        </a:lnSpc>
                        <a:buNone/>
                      </a:pPr>
                      <a:r>
                        <a:rPr lang="es" sz="18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Restaurantes y cafeterías, incluidas las ventas para llevar</a:t>
                      </a:r>
                    </a:p>
                  </a:txBody>
                  <a:tcPr marL="53405" marR="53405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50000"/>
                        </a:lnSpc>
                        <a:buNone/>
                      </a:pPr>
                      <a:r>
                        <a:rPr lang="e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870</a:t>
                      </a:r>
                    </a:p>
                  </a:txBody>
                  <a:tcPr marL="53405" marR="53405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23.0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685999500"/>
                  </a:ext>
                </a:extLst>
              </a:tr>
              <a:tr h="332477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50000"/>
                        </a:lnSpc>
                        <a:buNone/>
                      </a:pPr>
                      <a:r>
                        <a:rPr lang="es" sz="18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Comercio al por menor de frutas, verduras y otros productos frescos</a:t>
                      </a:r>
                    </a:p>
                  </a:txBody>
                  <a:tcPr marL="53405" marR="53405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50000"/>
                        </a:lnSpc>
                        <a:buNone/>
                      </a:pPr>
                      <a:r>
                        <a:rPr lang="e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517</a:t>
                      </a:r>
                    </a:p>
                  </a:txBody>
                  <a:tcPr marL="53405" marR="53405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13.7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930941222"/>
                  </a:ext>
                </a:extLst>
              </a:tr>
              <a:tr h="332477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50000"/>
                        </a:lnSpc>
                        <a:buNone/>
                      </a:pPr>
                      <a:r>
                        <a:rPr lang="es" sz="18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Venta al por mayor o al granel de frutas, verduras y otros productos frescos</a:t>
                      </a:r>
                    </a:p>
                  </a:txBody>
                  <a:tcPr marL="53405" marR="53405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50000"/>
                        </a:lnSpc>
                        <a:buNone/>
                      </a:pPr>
                      <a:r>
                        <a:rPr lang="e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379</a:t>
                      </a:r>
                    </a:p>
                  </a:txBody>
                  <a:tcPr marL="53405" marR="53405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10.0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822166791"/>
                  </a:ext>
                </a:extLst>
              </a:tr>
              <a:tr h="332477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50000"/>
                        </a:lnSpc>
                        <a:buNone/>
                      </a:pPr>
                      <a:r>
                        <a:rPr lang="es" sz="18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Comercio al por menor de carne y productos cárnicos</a:t>
                      </a:r>
                    </a:p>
                  </a:txBody>
                  <a:tcPr marL="53405" marR="53405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50000"/>
                        </a:lnSpc>
                        <a:buNone/>
                      </a:pPr>
                      <a:r>
                        <a:rPr lang="e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277</a:t>
                      </a:r>
                    </a:p>
                  </a:txBody>
                  <a:tcPr marL="53405" marR="53405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7.3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549874893"/>
                  </a:ext>
                </a:extLst>
              </a:tr>
              <a:tr h="332477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50000"/>
                        </a:lnSpc>
                        <a:buNone/>
                      </a:pPr>
                      <a:r>
                        <a:rPr lang="es" sz="18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Venta al por menor de bebidas no alcohólicas (para llevar)</a:t>
                      </a:r>
                    </a:p>
                  </a:txBody>
                  <a:tcPr marL="53405" marR="53405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50000"/>
                        </a:lnSpc>
                        <a:buNone/>
                      </a:pPr>
                      <a:r>
                        <a:rPr lang="e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114</a:t>
                      </a:r>
                    </a:p>
                  </a:txBody>
                  <a:tcPr marL="53405" marR="53405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3.0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992074079"/>
                  </a:ext>
                </a:extLst>
              </a:tr>
              <a:tr h="317046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50000"/>
                        </a:lnSpc>
                        <a:buNone/>
                      </a:pPr>
                      <a:r>
                        <a:rPr lang="es" sz="18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Restaurantes de comida rápida, puestos de snacks, vendedores de comida para llevar, pizzas a domicilio, heladerías, máquinas de refrescos, etc.</a:t>
                      </a:r>
                    </a:p>
                  </a:txBody>
                  <a:tcPr marL="53405" marR="53405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50000"/>
                        </a:lnSpc>
                        <a:buNone/>
                      </a:pPr>
                      <a:r>
                        <a:rPr lang="e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112</a:t>
                      </a:r>
                    </a:p>
                  </a:txBody>
                  <a:tcPr marL="53405" marR="53405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3.0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40669106"/>
                  </a:ext>
                </a:extLst>
              </a:tr>
              <a:tr h="332477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50000"/>
                        </a:lnSpc>
                        <a:buNone/>
                      </a:pPr>
                      <a:r>
                        <a:rPr lang="es" sz="18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Venta al por menor de productos lácteos</a:t>
                      </a:r>
                    </a:p>
                  </a:txBody>
                  <a:tcPr marL="53405" marR="53405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50000"/>
                        </a:lnSpc>
                        <a:buNone/>
                      </a:pPr>
                      <a:r>
                        <a:rPr lang="e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83</a:t>
                      </a:r>
                    </a:p>
                  </a:txBody>
                  <a:tcPr marL="53405" marR="53405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2.2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833261531"/>
                  </a:ext>
                </a:extLst>
              </a:tr>
              <a:tr h="332477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50000"/>
                        </a:lnSpc>
                        <a:buNone/>
                      </a:pPr>
                      <a:r>
                        <a:rPr lang="es" sz="18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Bodegas, distribuidoras, abastos, etc. </a:t>
                      </a:r>
                    </a:p>
                  </a:txBody>
                  <a:tcPr marL="53405" marR="53405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50000"/>
                        </a:lnSpc>
                        <a:buNone/>
                      </a:pPr>
                      <a:r>
                        <a:rPr lang="e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66</a:t>
                      </a:r>
                    </a:p>
                  </a:txBody>
                  <a:tcPr marL="53405" marR="53405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1.7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4073137469"/>
                  </a:ext>
                </a:extLst>
              </a:tr>
              <a:tr h="332477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50000"/>
                        </a:lnSpc>
                        <a:buNone/>
                      </a:pPr>
                      <a:r>
                        <a:rPr lang="es" sz="18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Venta al por menor en panaderías (pan, postres, pasteles)</a:t>
                      </a:r>
                    </a:p>
                  </a:txBody>
                  <a:tcPr marL="53405" marR="53405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50000"/>
                        </a:lnSpc>
                        <a:buNone/>
                      </a:pPr>
                      <a:r>
                        <a:rPr lang="e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59</a:t>
                      </a:r>
                    </a:p>
                  </a:txBody>
                  <a:tcPr marL="53405" marR="53405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1.6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336571557"/>
                  </a:ext>
                </a:extLst>
              </a:tr>
              <a:tr h="332477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50000"/>
                        </a:lnSpc>
                        <a:buNone/>
                      </a:pPr>
                      <a:r>
                        <a:rPr lang="es" sz="18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Supermercados y proveedores mayoristas o minoristas</a:t>
                      </a:r>
                    </a:p>
                  </a:txBody>
                  <a:tcPr marL="53405" marR="53405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50000"/>
                        </a:lnSpc>
                        <a:buNone/>
                      </a:pPr>
                      <a:r>
                        <a:rPr lang="e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333</a:t>
                      </a:r>
                    </a:p>
                  </a:txBody>
                  <a:tcPr marL="53405" marR="53405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8.8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492464669"/>
                  </a:ext>
                </a:extLst>
              </a:tr>
              <a:tr h="332477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50000"/>
                        </a:lnSpc>
                        <a:buNone/>
                      </a:pPr>
                      <a:r>
                        <a:rPr lang="es" sz="18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Mercados y </a:t>
                      </a:r>
                      <a:r>
                        <a:rPr lang="es" sz="1800" i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ferias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405" marR="53405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50000"/>
                        </a:lnSpc>
                        <a:buNone/>
                      </a:pPr>
                      <a:r>
                        <a:rPr lang="e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16</a:t>
                      </a:r>
                    </a:p>
                  </a:txBody>
                  <a:tcPr marL="53405" marR="53405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0.4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82980161"/>
                  </a:ext>
                </a:extLst>
              </a:tr>
              <a:tr h="332477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50000"/>
                        </a:lnSpc>
                        <a:buNone/>
                      </a:pPr>
                      <a:r>
                        <a:rPr lang="es" sz="18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Total</a:t>
                      </a:r>
                    </a:p>
                  </a:txBody>
                  <a:tcPr marL="53405" marR="53405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50000"/>
                        </a:lnSpc>
                        <a:buNone/>
                      </a:pPr>
                      <a:r>
                        <a:rPr lang="e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3786</a:t>
                      </a:r>
                    </a:p>
                  </a:txBody>
                  <a:tcPr marL="53405" marR="53405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50000"/>
                        </a:lnSpc>
                        <a:buNone/>
                      </a:pPr>
                      <a:r>
                        <a:rPr lang="e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</a:t>
                      </a:r>
                    </a:p>
                  </a:txBody>
                  <a:tcPr marL="53405" marR="53405" marT="0" marB="0" anchor="ctr"/>
                </a:tc>
                <a:extLst>
                  <a:ext uri="{0D108BD9-81ED-4DB2-BD59-A6C34878D82A}">
                    <a16:rowId xmlns:a16="http://schemas.microsoft.com/office/drawing/2014/main" val="3503057968"/>
                  </a:ext>
                </a:extLst>
              </a:tr>
            </a:tbl>
          </a:graphicData>
        </a:graphic>
      </p:graphicFrame>
      <p:sp>
        <p:nvSpPr>
          <p:cNvPr id="8" name="Rectangle 2">
            <a:extLst>
              <a:ext uri="{FF2B5EF4-FFF2-40B4-BE49-F238E27FC236}">
                <a16:creationId xmlns:a16="http://schemas.microsoft.com/office/drawing/2014/main" id="{B468BD88-1A62-038B-3782-031E578A5F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867" y="709594"/>
            <a:ext cx="847051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" altLang="en-US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Número y proporción de tipos de establecimientos de aliemtos en Riobamba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58361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34CE7-296F-41D9-FD70-35A056300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" dirty="0"/>
              <a:t>Porcentaje de tipos de vendedores de alimentos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B9A0AB4-54D4-5071-A2A4-2B9A098ABC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3214" y="6091188"/>
            <a:ext cx="736407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N=3786. La categoría «saludable» incluye las ferias semanales, también denominadas «saludables y sostenibles» (categorías 3 y 4).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5" name="Group 6">
            <a:extLst>
              <a:ext uri="{FF2B5EF4-FFF2-40B4-BE49-F238E27FC236}">
                <a16:creationId xmlns:a16="http://schemas.microsoft.com/office/drawing/2014/main" id="{208FEF65-2187-5448-197C-124E4945E431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003214" y="1737337"/>
            <a:ext cx="5953670" cy="4333485"/>
            <a:chOff x="1262" y="1381"/>
            <a:chExt cx="3513" cy="2557"/>
          </a:xfrm>
        </p:grpSpPr>
        <p:sp>
          <p:nvSpPr>
            <p:cNvPr id="6" name="AutoShape 5">
              <a:extLst>
                <a:ext uri="{FF2B5EF4-FFF2-40B4-BE49-F238E27FC236}">
                  <a16:creationId xmlns:a16="http://schemas.microsoft.com/office/drawing/2014/main" id="{4A240A2D-0887-7D78-1766-DACABCC39B4A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262" y="1381"/>
              <a:ext cx="3513" cy="25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Rectangle 7">
              <a:extLst>
                <a:ext uri="{FF2B5EF4-FFF2-40B4-BE49-F238E27FC236}">
                  <a16:creationId xmlns:a16="http://schemas.microsoft.com/office/drawing/2014/main" id="{91FBBC98-32CD-3B81-4EF8-9A402737C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2" y="1381"/>
              <a:ext cx="3507" cy="2557"/>
            </a:xfrm>
            <a:prstGeom prst="rect">
              <a:avLst/>
            </a:pr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Rectangle 8">
              <a:extLst>
                <a:ext uri="{FF2B5EF4-FFF2-40B4-BE49-F238E27FC236}">
                  <a16:creationId xmlns:a16="http://schemas.microsoft.com/office/drawing/2014/main" id="{4FCD38B3-BC3C-9540-7CDF-0934851DBD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1382"/>
              <a:ext cx="3505" cy="2555"/>
            </a:xfrm>
            <a:prstGeom prst="rect">
              <a:avLst/>
            </a:pr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Rectangle 9">
              <a:extLst>
                <a:ext uri="{FF2B5EF4-FFF2-40B4-BE49-F238E27FC236}">
                  <a16:creationId xmlns:a16="http://schemas.microsoft.com/office/drawing/2014/main" id="{544A945D-C633-B029-4798-401046182C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5" y="1384"/>
              <a:ext cx="3501" cy="2551"/>
            </a:xfrm>
            <a:prstGeom prst="rect">
              <a:avLst/>
            </a:prstGeom>
            <a:noFill/>
            <a:ln w="7938" cap="flat">
              <a:solidFill>
                <a:srgbClr val="F0F0F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10">
              <a:extLst>
                <a:ext uri="{FF2B5EF4-FFF2-40B4-BE49-F238E27FC236}">
                  <a16:creationId xmlns:a16="http://schemas.microsoft.com/office/drawing/2014/main" id="{5DBA2D80-0BD3-51DD-9889-50561B4B22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9" y="1471"/>
              <a:ext cx="3070" cy="223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Rectangle 11">
              <a:extLst>
                <a:ext uri="{FF2B5EF4-FFF2-40B4-BE49-F238E27FC236}">
                  <a16:creationId xmlns:a16="http://schemas.microsoft.com/office/drawing/2014/main" id="{121F841F-2AED-25F6-0C44-9B01ECCB2C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1" y="1474"/>
              <a:ext cx="3065" cy="2229"/>
            </a:xfrm>
            <a:prstGeom prst="rect">
              <a:avLst/>
            </a:prstGeom>
            <a:noFill/>
            <a:ln w="7938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>
              <a:extLst>
                <a:ext uri="{FF2B5EF4-FFF2-40B4-BE49-F238E27FC236}">
                  <a16:creationId xmlns:a16="http://schemas.microsoft.com/office/drawing/2014/main" id="{5CA24CD5-5D89-CA38-E1C9-70F9608BD1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09" y="3706"/>
              <a:ext cx="3070" cy="0"/>
            </a:xfrm>
            <a:prstGeom prst="line">
              <a:avLst/>
            </a:prstGeom>
            <a:noFill/>
            <a:ln w="12700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>
              <a:extLst>
                <a:ext uri="{FF2B5EF4-FFF2-40B4-BE49-F238E27FC236}">
                  <a16:creationId xmlns:a16="http://schemas.microsoft.com/office/drawing/2014/main" id="{777A4286-CA24-D677-C460-056271FC648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09" y="3277"/>
              <a:ext cx="3070" cy="0"/>
            </a:xfrm>
            <a:prstGeom prst="line">
              <a:avLst/>
            </a:prstGeom>
            <a:noFill/>
            <a:ln w="12700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>
              <a:extLst>
                <a:ext uri="{FF2B5EF4-FFF2-40B4-BE49-F238E27FC236}">
                  <a16:creationId xmlns:a16="http://schemas.microsoft.com/office/drawing/2014/main" id="{EC57917A-32A1-ADED-C906-6AEFBA8428F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09" y="2848"/>
              <a:ext cx="3070" cy="0"/>
            </a:xfrm>
            <a:prstGeom prst="line">
              <a:avLst/>
            </a:prstGeom>
            <a:noFill/>
            <a:ln w="12700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>
              <a:extLst>
                <a:ext uri="{FF2B5EF4-FFF2-40B4-BE49-F238E27FC236}">
                  <a16:creationId xmlns:a16="http://schemas.microsoft.com/office/drawing/2014/main" id="{8982A0BC-BCD1-3493-68F8-A265A1140FD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09" y="2419"/>
              <a:ext cx="3070" cy="0"/>
            </a:xfrm>
            <a:prstGeom prst="line">
              <a:avLst/>
            </a:prstGeom>
            <a:noFill/>
            <a:ln w="12700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>
              <a:extLst>
                <a:ext uri="{FF2B5EF4-FFF2-40B4-BE49-F238E27FC236}">
                  <a16:creationId xmlns:a16="http://schemas.microsoft.com/office/drawing/2014/main" id="{DC10DA1A-4049-20E6-FE99-3382026F104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09" y="1990"/>
              <a:ext cx="3070" cy="0"/>
            </a:xfrm>
            <a:prstGeom prst="line">
              <a:avLst/>
            </a:prstGeom>
            <a:noFill/>
            <a:ln w="12700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>
              <a:extLst>
                <a:ext uri="{FF2B5EF4-FFF2-40B4-BE49-F238E27FC236}">
                  <a16:creationId xmlns:a16="http://schemas.microsoft.com/office/drawing/2014/main" id="{20333941-499F-8979-9D56-5749C42ED0D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09" y="1561"/>
              <a:ext cx="3070" cy="0"/>
            </a:xfrm>
            <a:prstGeom prst="line">
              <a:avLst/>
            </a:prstGeom>
            <a:noFill/>
            <a:ln w="12700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8">
              <a:extLst>
                <a:ext uri="{FF2B5EF4-FFF2-40B4-BE49-F238E27FC236}">
                  <a16:creationId xmlns:a16="http://schemas.microsoft.com/office/drawing/2014/main" id="{0222C892-DEC0-CE11-E871-EF7338AC52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0" y="2183"/>
              <a:ext cx="610" cy="1523"/>
            </a:xfrm>
            <a:prstGeom prst="rect">
              <a:avLst/>
            </a:prstGeom>
            <a:solidFill>
              <a:srgbClr val="60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19">
              <a:extLst>
                <a:ext uri="{FF2B5EF4-FFF2-40B4-BE49-F238E27FC236}">
                  <a16:creationId xmlns:a16="http://schemas.microsoft.com/office/drawing/2014/main" id="{23B4F2AE-D767-5BCE-D70D-A408781F29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2" y="2186"/>
              <a:ext cx="605" cy="1517"/>
            </a:xfrm>
            <a:prstGeom prst="rect">
              <a:avLst/>
            </a:prstGeom>
            <a:noFill/>
            <a:ln w="7938" cap="flat">
              <a:solidFill>
                <a:srgbClr val="60606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20">
              <a:extLst>
                <a:ext uri="{FF2B5EF4-FFF2-40B4-BE49-F238E27FC236}">
                  <a16:creationId xmlns:a16="http://schemas.microsoft.com/office/drawing/2014/main" id="{337D4606-97E7-F2C1-09E7-A01C849911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9" y="2607"/>
              <a:ext cx="610" cy="1099"/>
            </a:xfrm>
            <a:prstGeom prst="rect">
              <a:avLst/>
            </a:prstGeom>
            <a:solidFill>
              <a:srgbClr val="60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Rectangle 21">
              <a:extLst>
                <a:ext uri="{FF2B5EF4-FFF2-40B4-BE49-F238E27FC236}">
                  <a16:creationId xmlns:a16="http://schemas.microsoft.com/office/drawing/2014/main" id="{3AEA0899-BF93-4630-733C-25C3F20C98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41" y="2610"/>
              <a:ext cx="605" cy="1093"/>
            </a:xfrm>
            <a:prstGeom prst="rect">
              <a:avLst/>
            </a:prstGeom>
            <a:noFill/>
            <a:ln w="7938" cap="flat">
              <a:solidFill>
                <a:srgbClr val="60606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Rectangle 22">
              <a:extLst>
                <a:ext uri="{FF2B5EF4-FFF2-40B4-BE49-F238E27FC236}">
                  <a16:creationId xmlns:a16="http://schemas.microsoft.com/office/drawing/2014/main" id="{0B213390-D95C-C62F-B218-2025EB37D8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7" y="2036"/>
              <a:ext cx="611" cy="1670"/>
            </a:xfrm>
            <a:prstGeom prst="rect">
              <a:avLst/>
            </a:prstGeom>
            <a:solidFill>
              <a:srgbClr val="60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Rectangle 23">
              <a:extLst>
                <a:ext uri="{FF2B5EF4-FFF2-40B4-BE49-F238E27FC236}">
                  <a16:creationId xmlns:a16="http://schemas.microsoft.com/office/drawing/2014/main" id="{ED3D226E-BC50-87E5-5500-1D4E796A87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0" y="2039"/>
              <a:ext cx="605" cy="1664"/>
            </a:xfrm>
            <a:prstGeom prst="rect">
              <a:avLst/>
            </a:prstGeom>
            <a:noFill/>
            <a:ln w="7938" cap="flat">
              <a:solidFill>
                <a:srgbClr val="60606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Rectangle 24">
              <a:extLst>
                <a:ext uri="{FF2B5EF4-FFF2-40B4-BE49-F238E27FC236}">
                  <a16:creationId xmlns:a16="http://schemas.microsoft.com/office/drawing/2014/main" id="{3606C0F3-4E28-D21A-FFC3-E730F7EE2D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85" y="2077"/>
              <a:ext cx="100" cy="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35</a:t>
              </a:r>
              <a:endPara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" name="Rectangle 25">
              <a:extLst>
                <a:ext uri="{FF2B5EF4-FFF2-40B4-BE49-F238E27FC236}">
                  <a16:creationId xmlns:a16="http://schemas.microsoft.com/office/drawing/2014/main" id="{172DF559-3ED1-EB09-B8EE-556F14D400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4" y="2501"/>
              <a:ext cx="100" cy="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26</a:t>
              </a:r>
              <a:endPara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" name="Rectangle 26">
              <a:extLst>
                <a:ext uri="{FF2B5EF4-FFF2-40B4-BE49-F238E27FC236}">
                  <a16:creationId xmlns:a16="http://schemas.microsoft.com/office/drawing/2014/main" id="{3865B829-D9F5-4A85-F178-96BCE1838D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3" y="1930"/>
              <a:ext cx="100" cy="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39</a:t>
              </a:r>
              <a:endPara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" name="Line 27">
              <a:extLst>
                <a:ext uri="{FF2B5EF4-FFF2-40B4-BE49-F238E27FC236}">
                  <a16:creationId xmlns:a16="http://schemas.microsoft.com/office/drawing/2014/main" id="{29E15BF0-6BCC-D9D9-08D6-74AD06DBD1F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09" y="1471"/>
              <a:ext cx="0" cy="2235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>
              <a:extLst>
                <a:ext uri="{FF2B5EF4-FFF2-40B4-BE49-F238E27FC236}">
                  <a16:creationId xmlns:a16="http://schemas.microsoft.com/office/drawing/2014/main" id="{7FB617E0-279D-9B75-844A-18F8817E291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73" y="3706"/>
              <a:ext cx="36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Rectangle 29">
              <a:extLst>
                <a:ext uri="{FF2B5EF4-FFF2-40B4-BE49-F238E27FC236}">
                  <a16:creationId xmlns:a16="http://schemas.microsoft.com/office/drawing/2014/main" id="{58C7E36B-9D7A-BDE4-9D46-205642BE838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470" y="3627"/>
              <a:ext cx="88" cy="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" altLang="en-US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0" name="Line 30">
              <a:extLst>
                <a:ext uri="{FF2B5EF4-FFF2-40B4-BE49-F238E27FC236}">
                  <a16:creationId xmlns:a16="http://schemas.microsoft.com/office/drawing/2014/main" id="{AA61B0D9-32C3-50F2-FBC3-0FF366E16B3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73" y="3277"/>
              <a:ext cx="36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Rectangle 31">
              <a:extLst>
                <a:ext uri="{FF2B5EF4-FFF2-40B4-BE49-F238E27FC236}">
                  <a16:creationId xmlns:a16="http://schemas.microsoft.com/office/drawing/2014/main" id="{22806F81-CC64-8ADF-36AD-F5096909E7C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470" y="3222"/>
              <a:ext cx="88" cy="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" altLang="en-US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2" name="Rectangle 32">
              <a:extLst>
                <a:ext uri="{FF2B5EF4-FFF2-40B4-BE49-F238E27FC236}">
                  <a16:creationId xmlns:a16="http://schemas.microsoft.com/office/drawing/2014/main" id="{7E485EED-27B6-5AD9-44A1-606F8A4C5A5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470" y="3173"/>
              <a:ext cx="88" cy="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" altLang="en-US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3" name="Line 33">
              <a:extLst>
                <a:ext uri="{FF2B5EF4-FFF2-40B4-BE49-F238E27FC236}">
                  <a16:creationId xmlns:a16="http://schemas.microsoft.com/office/drawing/2014/main" id="{45A8D7E4-3F57-63EC-FB97-8FF1553D6A7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73" y="2848"/>
              <a:ext cx="36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Rectangle 34">
              <a:extLst>
                <a:ext uri="{FF2B5EF4-FFF2-40B4-BE49-F238E27FC236}">
                  <a16:creationId xmlns:a16="http://schemas.microsoft.com/office/drawing/2014/main" id="{EB459C0D-5F20-6363-E288-2FC6589546B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470" y="2792"/>
              <a:ext cx="88" cy="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" altLang="en-US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5" name="Rectangle 35">
              <a:extLst>
                <a:ext uri="{FF2B5EF4-FFF2-40B4-BE49-F238E27FC236}">
                  <a16:creationId xmlns:a16="http://schemas.microsoft.com/office/drawing/2014/main" id="{D7465665-19E5-1B19-4B55-EA8C4E9A40B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470" y="2743"/>
              <a:ext cx="88" cy="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" altLang="en-US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6" name="Line 36">
              <a:extLst>
                <a:ext uri="{FF2B5EF4-FFF2-40B4-BE49-F238E27FC236}">
                  <a16:creationId xmlns:a16="http://schemas.microsoft.com/office/drawing/2014/main" id="{FF8E46F5-C4D8-CFC3-9D0B-6CF833C7D4A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73" y="2419"/>
              <a:ext cx="36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Rectangle 37">
              <a:extLst>
                <a:ext uri="{FF2B5EF4-FFF2-40B4-BE49-F238E27FC236}">
                  <a16:creationId xmlns:a16="http://schemas.microsoft.com/office/drawing/2014/main" id="{06BCA2B7-6822-4BB6-0703-B8079E03346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470" y="2364"/>
              <a:ext cx="88" cy="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" altLang="en-US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8" name="Rectangle 38">
              <a:extLst>
                <a:ext uri="{FF2B5EF4-FFF2-40B4-BE49-F238E27FC236}">
                  <a16:creationId xmlns:a16="http://schemas.microsoft.com/office/drawing/2014/main" id="{2B61587B-F91B-BFDB-3E9E-0A55CA8B40D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470" y="2315"/>
              <a:ext cx="88" cy="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" altLang="en-US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9" name="Line 39">
              <a:extLst>
                <a:ext uri="{FF2B5EF4-FFF2-40B4-BE49-F238E27FC236}">
                  <a16:creationId xmlns:a16="http://schemas.microsoft.com/office/drawing/2014/main" id="{45AC5C7B-0D04-F9F6-C485-198742963BC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73" y="1989"/>
              <a:ext cx="36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Rectangle 40">
              <a:extLst>
                <a:ext uri="{FF2B5EF4-FFF2-40B4-BE49-F238E27FC236}">
                  <a16:creationId xmlns:a16="http://schemas.microsoft.com/office/drawing/2014/main" id="{0FFFB303-D24C-E745-9CC5-CF7CB80ACA7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470" y="1935"/>
              <a:ext cx="88" cy="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" altLang="en-US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1" name="Rectangle 41">
              <a:extLst>
                <a:ext uri="{FF2B5EF4-FFF2-40B4-BE49-F238E27FC236}">
                  <a16:creationId xmlns:a16="http://schemas.microsoft.com/office/drawing/2014/main" id="{B2724504-7180-3F4F-ECD6-130046505ED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470" y="1886"/>
              <a:ext cx="88" cy="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" altLang="en-US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2" name="Line 42">
              <a:extLst>
                <a:ext uri="{FF2B5EF4-FFF2-40B4-BE49-F238E27FC236}">
                  <a16:creationId xmlns:a16="http://schemas.microsoft.com/office/drawing/2014/main" id="{411256DD-3178-B574-72E0-CFAF98018C9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73" y="1560"/>
              <a:ext cx="36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Rectangle 43">
              <a:extLst>
                <a:ext uri="{FF2B5EF4-FFF2-40B4-BE49-F238E27FC236}">
                  <a16:creationId xmlns:a16="http://schemas.microsoft.com/office/drawing/2014/main" id="{689064D7-4FD2-CA23-3F0C-8EFD60110C7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470" y="1505"/>
              <a:ext cx="88" cy="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" altLang="en-US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4" name="Rectangle 44">
              <a:extLst>
                <a:ext uri="{FF2B5EF4-FFF2-40B4-BE49-F238E27FC236}">
                  <a16:creationId xmlns:a16="http://schemas.microsoft.com/office/drawing/2014/main" id="{A6C007F3-68E9-CB4E-192C-F255FA9BF3F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470" y="1456"/>
              <a:ext cx="88" cy="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" altLang="en-US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5" name="Rectangle 45">
              <a:extLst>
                <a:ext uri="{FF2B5EF4-FFF2-40B4-BE49-F238E27FC236}">
                  <a16:creationId xmlns:a16="http://schemas.microsoft.com/office/drawing/2014/main" id="{270F4ED9-D994-7A40-FB86-0C6D3C69490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373" y="2631"/>
              <a:ext cx="88" cy="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" altLang="en-US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pag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6" name="Rectangle 46">
              <a:extLst>
                <a:ext uri="{FF2B5EF4-FFF2-40B4-BE49-F238E27FC236}">
                  <a16:creationId xmlns:a16="http://schemas.microsoft.com/office/drawing/2014/main" id="{D46ECDAC-F499-2673-7BA5-0058359E28E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373" y="2582"/>
              <a:ext cx="88" cy="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" altLang="en-US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mi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7" name="Rectangle 47">
              <a:extLst>
                <a:ext uri="{FF2B5EF4-FFF2-40B4-BE49-F238E27FC236}">
                  <a16:creationId xmlns:a16="http://schemas.microsoft.com/office/drawing/2014/main" id="{FC1E2DBD-7DB6-4680-C8D0-BE87BBDAFCE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383" y="2544"/>
              <a:ext cx="68" cy="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" altLang="en-US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o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8" name="Rectangle 48">
              <a:extLst>
                <a:ext uri="{FF2B5EF4-FFF2-40B4-BE49-F238E27FC236}">
                  <a16:creationId xmlns:a16="http://schemas.microsoft.com/office/drawing/2014/main" id="{ABDF9E2E-3F15-61F5-847F-EC61A7A74E5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375" y="2506"/>
              <a:ext cx="83" cy="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" altLang="en-US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do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9" name="Rectangle 49">
              <a:extLst>
                <a:ext uri="{FF2B5EF4-FFF2-40B4-BE49-F238E27FC236}">
                  <a16:creationId xmlns:a16="http://schemas.microsoft.com/office/drawing/2014/main" id="{25E8D5D0-FBAF-E5FE-74C9-D44E2B99427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373" y="2459"/>
              <a:ext cx="88" cy="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" altLang="en-US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mi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0" name="Rectangle 50">
              <a:extLst>
                <a:ext uri="{FF2B5EF4-FFF2-40B4-BE49-F238E27FC236}">
                  <a16:creationId xmlns:a16="http://schemas.microsoft.com/office/drawing/2014/main" id="{5BBC713C-8D73-7170-E70C-2C087413CBB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373" y="2410"/>
              <a:ext cx="88" cy="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" altLang="en-US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norte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1" name="Rectangle 51">
              <a:extLst>
                <a:ext uri="{FF2B5EF4-FFF2-40B4-BE49-F238E27FC236}">
                  <a16:creationId xmlns:a16="http://schemas.microsoft.com/office/drawing/2014/main" id="{07715AAF-DA3E-CCAA-3985-928F299A510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385" y="2373"/>
              <a:ext cx="64" cy="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" altLang="en-US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el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2" name="Line 52">
              <a:extLst>
                <a:ext uri="{FF2B5EF4-FFF2-40B4-BE49-F238E27FC236}">
                  <a16:creationId xmlns:a16="http://schemas.microsoft.com/office/drawing/2014/main" id="{ABE54A30-E2CC-7DEE-C24B-83638F1BD45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09" y="3706"/>
              <a:ext cx="3070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Rectangle 53">
              <a:extLst>
                <a:ext uri="{FF2B5EF4-FFF2-40B4-BE49-F238E27FC236}">
                  <a16:creationId xmlns:a16="http://schemas.microsoft.com/office/drawing/2014/main" id="{905B8D57-16A5-96F0-EA97-853E681F75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34" y="3743"/>
              <a:ext cx="421" cy="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" altLang="en-US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malsano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4" name="Rectangle 54">
              <a:extLst>
                <a:ext uri="{FF2B5EF4-FFF2-40B4-BE49-F238E27FC236}">
                  <a16:creationId xmlns:a16="http://schemas.microsoft.com/office/drawing/2014/main" id="{F6F6E06D-5026-1CCC-5318-0D2664BF78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8" y="3743"/>
              <a:ext cx="747" cy="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" altLang="en-US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algo saludable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5" name="Rectangle 55">
              <a:extLst>
                <a:ext uri="{FF2B5EF4-FFF2-40B4-BE49-F238E27FC236}">
                  <a16:creationId xmlns:a16="http://schemas.microsoft.com/office/drawing/2014/main" id="{45302D1F-B6EE-035F-50CA-1ECA1388CA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21" y="3743"/>
              <a:ext cx="322" cy="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" altLang="en-US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saludable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832371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DABBDE-DE2F-2A16-8304-821CBD112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" dirty="0"/>
              <a:t>Características del hogar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01EE63-C6E0-2F6B-C827-1978882471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7334" y="1755648"/>
            <a:ext cx="4717626" cy="4285713"/>
          </a:xfrm>
        </p:spPr>
        <p:txBody>
          <a:bodyPr>
            <a:normAutofit/>
          </a:bodyPr>
          <a:lstStyle/>
          <a:p>
            <a:r>
              <a:rPr lang="es" dirty="0"/>
              <a:t>Riobamba, como muchas ciudades de tamaño medio, es relativamente homogénea geográficamente.</a:t>
            </a:r>
          </a:p>
          <a:p>
            <a:pPr lvl="1"/>
            <a:r>
              <a:rPr lang="es" dirty="0"/>
              <a:t>No hay barrios particularmente ricos. En términos de identificación, esto es útil, a diferencia de un escenario en el que los supermercados se ubican en los barrios más ricos o en el que, según la ubicación del supermercado, la gente elige dónde vivir.</a:t>
            </a:r>
          </a:p>
          <a:p>
            <a:pPr lvl="1"/>
            <a:r>
              <a:rPr lang="es" dirty="0"/>
              <a:t>Es poco probable que la gente elija la vivienda basándose en los vendedores de comida dada esta uniformidad.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41389913-5C47-D51F-B0C4-E64A70F655AB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554503891"/>
              </p:ext>
            </p:extLst>
          </p:nvPr>
        </p:nvGraphicFramePr>
        <p:xfrm>
          <a:off x="5550889" y="1313547"/>
          <a:ext cx="6233160" cy="53446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289174">
                  <a:extLst>
                    <a:ext uri="{9D8B030D-6E8A-4147-A177-3AD203B41FA5}">
                      <a16:colId xmlns:a16="http://schemas.microsoft.com/office/drawing/2014/main" val="4148563210"/>
                    </a:ext>
                  </a:extLst>
                </a:gridCol>
                <a:gridCol w="943986">
                  <a:extLst>
                    <a:ext uri="{9D8B030D-6E8A-4147-A177-3AD203B41FA5}">
                      <a16:colId xmlns:a16="http://schemas.microsoft.com/office/drawing/2014/main" val="3447285168"/>
                    </a:ext>
                  </a:extLst>
                </a:gridCol>
              </a:tblGrid>
              <a:tr h="16192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buNone/>
                      </a:pPr>
                      <a:r>
                        <a:rPr lang="es" sz="18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Algunas estadísticas descriptivas</a:t>
                      </a: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buNone/>
                      </a:pPr>
                      <a:r>
                        <a:rPr lang="e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%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882343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15000"/>
                        </a:lnSpc>
                        <a:buNone/>
                      </a:pPr>
                      <a:r>
                        <a:rPr lang="es" sz="18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Logros educativos</a:t>
                      </a: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buNone/>
                      </a:pPr>
                      <a:r>
                        <a:rPr lang="e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86352558"/>
                  </a:ext>
                </a:extLst>
              </a:tr>
              <a:tr h="125095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15000"/>
                        </a:lnSpc>
                        <a:buNone/>
                      </a:pPr>
                      <a:r>
                        <a:rPr lang="es" sz="18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Ninguna o solo educación informal</a:t>
                      </a: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buNone/>
                      </a:pPr>
                      <a:r>
                        <a:rPr lang="e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2.9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40426332"/>
                  </a:ext>
                </a:extLst>
              </a:tr>
              <a:tr h="125095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15000"/>
                        </a:lnSpc>
                        <a:buNone/>
                      </a:pPr>
                      <a:r>
                        <a:rPr lang="es" sz="18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Sólo primaria completada, o secundaria incompleta</a:t>
                      </a: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buNone/>
                      </a:pPr>
                      <a:r>
                        <a:rPr lang="e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27.9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798739"/>
                  </a:ext>
                </a:extLst>
              </a:tr>
              <a:tr h="125095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15000"/>
                        </a:lnSpc>
                        <a:buNone/>
                      </a:pPr>
                      <a:r>
                        <a:rPr lang="es" sz="18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Escuela secundaria completada</a:t>
                      </a: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buNone/>
                      </a:pPr>
                      <a:r>
                        <a:rPr lang="e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35.9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38592334"/>
                  </a:ext>
                </a:extLst>
              </a:tr>
              <a:tr h="125095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15000"/>
                        </a:lnSpc>
                        <a:buNone/>
                      </a:pPr>
                      <a:r>
                        <a:rPr lang="es" sz="18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Título técnico, universitario o de posgrado completado</a:t>
                      </a: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buNone/>
                      </a:pPr>
                      <a:r>
                        <a:rPr lang="e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33.3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46425709"/>
                  </a:ext>
                </a:extLst>
              </a:tr>
              <a:tr h="141605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15000"/>
                        </a:lnSpc>
                        <a:buNone/>
                      </a:pPr>
                      <a:r>
                        <a:rPr lang="es" sz="18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Ocupación</a:t>
                      </a: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buNone/>
                      </a:pPr>
                      <a:r>
                        <a:rPr lang="e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53176054"/>
                  </a:ext>
                </a:extLst>
              </a:tr>
              <a:tr h="172085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15000"/>
                        </a:lnSpc>
                        <a:buNone/>
                      </a:pPr>
                      <a:r>
                        <a:rPr lang="es" sz="18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Trabajadores por cuenta propia</a:t>
                      </a: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buNone/>
                      </a:pPr>
                      <a:r>
                        <a:rPr lang="e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39.1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42290407"/>
                  </a:ext>
                </a:extLst>
              </a:tr>
              <a:tr h="155575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15000"/>
                        </a:lnSpc>
                        <a:buNone/>
                      </a:pPr>
                      <a:r>
                        <a:rPr lang="es" sz="18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Empleado del sector privado</a:t>
                      </a: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buNone/>
                      </a:pPr>
                      <a:r>
                        <a:rPr lang="e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26.6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85690975"/>
                  </a:ext>
                </a:extLst>
              </a:tr>
              <a:tr h="186055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15000"/>
                        </a:lnSpc>
                        <a:buNone/>
                      </a:pPr>
                      <a:r>
                        <a:rPr lang="es" sz="18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empleado del sector público</a:t>
                      </a: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buNone/>
                      </a:pPr>
                      <a:r>
                        <a:rPr lang="e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18.1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72243885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15000"/>
                        </a:lnSpc>
                        <a:buNone/>
                      </a:pPr>
                      <a:r>
                        <a:rPr lang="es" sz="18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Trabajador jornalero</a:t>
                      </a: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buNone/>
                      </a:pPr>
                      <a:r>
                        <a:rPr lang="e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2.0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92059329"/>
                  </a:ext>
                </a:extLst>
              </a:tr>
              <a:tr h="145415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15000"/>
                        </a:lnSpc>
                        <a:buNone/>
                      </a:pPr>
                      <a:r>
                        <a:rPr lang="es" sz="18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Otro</a:t>
                      </a: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buNone/>
                      </a:pPr>
                      <a:r>
                        <a:rPr lang="e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14.2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300532"/>
                  </a:ext>
                </a:extLst>
              </a:tr>
              <a:tr h="44450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15000"/>
                        </a:lnSpc>
                        <a:buNone/>
                      </a:pPr>
                      <a:r>
                        <a:rPr lang="es" sz="18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Ingresos del hogar</a:t>
                      </a: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buNone/>
                      </a:pPr>
                      <a:r>
                        <a:rPr lang="e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96909879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15000"/>
                        </a:lnSpc>
                        <a:buNone/>
                      </a:pPr>
                      <a:r>
                        <a:rPr lang="es" sz="18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Menos de $188 (salario mínimo mensual)</a:t>
                      </a: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buNone/>
                      </a:pPr>
                      <a:r>
                        <a:rPr lang="e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3.6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0130347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15000"/>
                        </a:lnSpc>
                        <a:buNone/>
                      </a:pPr>
                      <a:r>
                        <a:rPr lang="es" sz="18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$188 - $375 (1x a menos de 2x el salario mínimo)</a:t>
                      </a: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buNone/>
                      </a:pPr>
                      <a:r>
                        <a:rPr lang="e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23.0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5270512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15000"/>
                        </a:lnSpc>
                        <a:buNone/>
                      </a:pPr>
                      <a:r>
                        <a:rPr lang="es" sz="18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$376 a $750 (2x a menos de 4x el salario mínimo)</a:t>
                      </a: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buNone/>
                      </a:pPr>
                      <a:r>
                        <a:rPr lang="e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44.5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80411639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15000"/>
                        </a:lnSpc>
                        <a:buNone/>
                      </a:pPr>
                      <a:r>
                        <a:rPr lang="es" sz="18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$751 a $1125 (4x a menos de 6x el salario mínimo)</a:t>
                      </a: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buNone/>
                      </a:pPr>
                      <a:r>
                        <a:rPr lang="e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23.8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47949420"/>
                  </a:ext>
                </a:extLst>
              </a:tr>
              <a:tr h="73905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15000"/>
                        </a:lnSpc>
                        <a:buNone/>
                      </a:pPr>
                      <a:r>
                        <a:rPr lang="es" sz="18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$1126 o más (6 veces el salario mínimo o más)</a:t>
                      </a: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buNone/>
                      </a:pPr>
                      <a:r>
                        <a:rPr lang="e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5.2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359585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92136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D5071-1875-E8CF-DBBD-A0803ECB0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" dirty="0"/>
              <a:t>Porcentaje del establecimiento de comida más cercano a los hogares, por tipo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A50C7ED-48FA-4CC2-664F-A51FAA7E93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405" y="6353889"/>
            <a:ext cx="3678865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" alt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N=618 hogares.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5" name="Group 6">
            <a:extLst>
              <a:ext uri="{FF2B5EF4-FFF2-40B4-BE49-F238E27FC236}">
                <a16:creationId xmlns:a16="http://schemas.microsoft.com/office/drawing/2014/main" id="{A8DC2B73-0411-D491-DA3D-3F4938750E5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225550" y="1930400"/>
            <a:ext cx="7204075" cy="4321175"/>
            <a:chOff x="772" y="1216"/>
            <a:chExt cx="4538" cy="2722"/>
          </a:xfrm>
        </p:grpSpPr>
        <p:sp>
          <p:nvSpPr>
            <p:cNvPr id="6" name="AutoShape 5">
              <a:extLst>
                <a:ext uri="{FF2B5EF4-FFF2-40B4-BE49-F238E27FC236}">
                  <a16:creationId xmlns:a16="http://schemas.microsoft.com/office/drawing/2014/main" id="{51F6D5DA-06D6-B41A-5F39-5FA6DC7F2317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772" y="1216"/>
              <a:ext cx="4538" cy="2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7" name="Group 207">
              <a:extLst>
                <a:ext uri="{FF2B5EF4-FFF2-40B4-BE49-F238E27FC236}">
                  <a16:creationId xmlns:a16="http://schemas.microsoft.com/office/drawing/2014/main" id="{445612C8-3C5D-8EAA-2A05-08461E5BBBA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72" y="1216"/>
              <a:ext cx="4530" cy="2722"/>
              <a:chOff x="772" y="1216"/>
              <a:chExt cx="4530" cy="2722"/>
            </a:xfrm>
          </p:grpSpPr>
          <p:sp>
            <p:nvSpPr>
              <p:cNvPr id="55" name="Rectangle 7">
                <a:extLst>
                  <a:ext uri="{FF2B5EF4-FFF2-40B4-BE49-F238E27FC236}">
                    <a16:creationId xmlns:a16="http://schemas.microsoft.com/office/drawing/2014/main" id="{67C7E5A3-B5A6-8D6D-F79B-60CE0BC651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2" y="1216"/>
                <a:ext cx="4530" cy="272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6" name="Rectangle 8">
                <a:extLst>
                  <a:ext uri="{FF2B5EF4-FFF2-40B4-BE49-F238E27FC236}">
                    <a16:creationId xmlns:a16="http://schemas.microsoft.com/office/drawing/2014/main" id="{DCAB1D80-9B3E-838D-3639-FCDA61A101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3" y="1217"/>
                <a:ext cx="4528" cy="272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7" name="Rectangle 9">
                <a:extLst>
                  <a:ext uri="{FF2B5EF4-FFF2-40B4-BE49-F238E27FC236}">
                    <a16:creationId xmlns:a16="http://schemas.microsoft.com/office/drawing/2014/main" id="{4E8A3B96-E4A6-2648-DA28-C8D10C64D9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5" y="1219"/>
                <a:ext cx="4523" cy="2716"/>
              </a:xfrm>
              <a:prstGeom prst="rect">
                <a:avLst/>
              </a:prstGeom>
              <a:noFill/>
              <a:ln w="952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" name="Rectangle 10">
                <a:extLst>
                  <a:ext uri="{FF2B5EF4-FFF2-40B4-BE49-F238E27FC236}">
                    <a16:creationId xmlns:a16="http://schemas.microsoft.com/office/drawing/2014/main" id="{72480A5D-6751-96FB-1FAA-14C6DC2F96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2" y="1276"/>
                <a:ext cx="2205" cy="130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" name="Rectangle 11">
                <a:extLst>
                  <a:ext uri="{FF2B5EF4-FFF2-40B4-BE49-F238E27FC236}">
                    <a16:creationId xmlns:a16="http://schemas.microsoft.com/office/drawing/2014/main" id="{ACF0A70D-6912-07B0-6B14-D6ABC6E5AC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4" y="1278"/>
                <a:ext cx="2201" cy="1297"/>
              </a:xfrm>
              <a:prstGeom prst="rect">
                <a:avLst/>
              </a:prstGeom>
              <a:noFill/>
              <a:ln w="635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60" name="Rectangle 12">
                <a:extLst>
                  <a:ext uri="{FF2B5EF4-FFF2-40B4-BE49-F238E27FC236}">
                    <a16:creationId xmlns:a16="http://schemas.microsoft.com/office/drawing/2014/main" id="{49D637E2-1033-F4DE-F1CD-8F936AD638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8" y="1399"/>
                <a:ext cx="1959" cy="104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" name="Rectangle 13">
                <a:extLst>
                  <a:ext uri="{FF2B5EF4-FFF2-40B4-BE49-F238E27FC236}">
                    <a16:creationId xmlns:a16="http://schemas.microsoft.com/office/drawing/2014/main" id="{AF3235C3-F968-2915-CA18-2359F9147B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0" y="1401"/>
                <a:ext cx="1954" cy="1040"/>
              </a:xfrm>
              <a:prstGeom prst="rect">
                <a:avLst/>
              </a:prstGeom>
              <a:noFill/>
              <a:ln w="635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" name="Line 14">
                <a:extLst>
                  <a:ext uri="{FF2B5EF4-FFF2-40B4-BE49-F238E27FC236}">
                    <a16:creationId xmlns:a16="http://schemas.microsoft.com/office/drawing/2014/main" id="{9934AC61-C31E-528A-E7F9-45C301CE5AD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58" y="2443"/>
                <a:ext cx="1959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" name="Line 15">
                <a:extLst>
                  <a:ext uri="{FF2B5EF4-FFF2-40B4-BE49-F238E27FC236}">
                    <a16:creationId xmlns:a16="http://schemas.microsoft.com/office/drawing/2014/main" id="{96607E20-E69A-A4E5-1077-632EB84DDAA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58" y="2322"/>
                <a:ext cx="1959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72" name="Line 16">
                <a:extLst>
                  <a:ext uri="{FF2B5EF4-FFF2-40B4-BE49-F238E27FC236}">
                    <a16:creationId xmlns:a16="http://schemas.microsoft.com/office/drawing/2014/main" id="{81F13684-8E18-C830-C95A-6EF1829DAE6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58" y="2200"/>
                <a:ext cx="1959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74" name="Line 17">
                <a:extLst>
                  <a:ext uri="{FF2B5EF4-FFF2-40B4-BE49-F238E27FC236}">
                    <a16:creationId xmlns:a16="http://schemas.microsoft.com/office/drawing/2014/main" id="{B075BAED-AF0D-6137-062D-B305ECBF945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58" y="2078"/>
                <a:ext cx="1959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75" name="Line 18">
                <a:extLst>
                  <a:ext uri="{FF2B5EF4-FFF2-40B4-BE49-F238E27FC236}">
                    <a16:creationId xmlns:a16="http://schemas.microsoft.com/office/drawing/2014/main" id="{BA4813D6-E375-CD4F-249E-793F78C4817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58" y="1957"/>
                <a:ext cx="1959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76" name="Line 19">
                <a:extLst>
                  <a:ext uri="{FF2B5EF4-FFF2-40B4-BE49-F238E27FC236}">
                    <a16:creationId xmlns:a16="http://schemas.microsoft.com/office/drawing/2014/main" id="{0EB1CBB7-8307-5B52-1217-8C9F8EEA9BD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58" y="1835"/>
                <a:ext cx="1959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77" name="Line 20">
                <a:extLst>
                  <a:ext uri="{FF2B5EF4-FFF2-40B4-BE49-F238E27FC236}">
                    <a16:creationId xmlns:a16="http://schemas.microsoft.com/office/drawing/2014/main" id="{3555CC3F-C0FC-6A3F-A0ED-35E4A19244B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58" y="1714"/>
                <a:ext cx="1959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78" name="Line 21">
                <a:extLst>
                  <a:ext uri="{FF2B5EF4-FFF2-40B4-BE49-F238E27FC236}">
                    <a16:creationId xmlns:a16="http://schemas.microsoft.com/office/drawing/2014/main" id="{B968415D-05C8-973E-E098-E5B61AC3EF5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58" y="1592"/>
                <a:ext cx="1959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79" name="Line 22">
                <a:extLst>
                  <a:ext uri="{FF2B5EF4-FFF2-40B4-BE49-F238E27FC236}">
                    <a16:creationId xmlns:a16="http://schemas.microsoft.com/office/drawing/2014/main" id="{EB22163E-01A3-2D39-29AB-C1BF614427F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58" y="1471"/>
                <a:ext cx="1959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80" name="Rectangle 23">
                <a:extLst>
                  <a:ext uri="{FF2B5EF4-FFF2-40B4-BE49-F238E27FC236}">
                    <a16:creationId xmlns:a16="http://schemas.microsoft.com/office/drawing/2014/main" id="{ADDF83B1-40EC-CC4E-E13F-9C6C72FEFC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6" y="1505"/>
                <a:ext cx="383" cy="938"/>
              </a:xfrm>
              <a:prstGeom prst="rect">
                <a:avLst/>
              </a:prstGeom>
              <a:solidFill>
                <a:srgbClr val="606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81" name="Rectangle 24">
                <a:extLst>
                  <a:ext uri="{FF2B5EF4-FFF2-40B4-BE49-F238E27FC236}">
                    <a16:creationId xmlns:a16="http://schemas.microsoft.com/office/drawing/2014/main" id="{67F30577-1200-94F0-FFAC-0C32FF4686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8" y="1507"/>
                <a:ext cx="379" cy="934"/>
              </a:xfrm>
              <a:prstGeom prst="rect">
                <a:avLst/>
              </a:prstGeom>
              <a:noFill/>
              <a:ln w="6350" cap="flat">
                <a:solidFill>
                  <a:srgbClr val="60606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82" name="Rectangle 25">
                <a:extLst>
                  <a:ext uri="{FF2B5EF4-FFF2-40B4-BE49-F238E27FC236}">
                    <a16:creationId xmlns:a16="http://schemas.microsoft.com/office/drawing/2014/main" id="{548AD2C8-676E-D9AB-5F1C-9CD2732B11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6" y="2282"/>
                <a:ext cx="383" cy="161"/>
              </a:xfrm>
              <a:prstGeom prst="rect">
                <a:avLst/>
              </a:prstGeom>
              <a:solidFill>
                <a:srgbClr val="606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83" name="Rectangle 26">
                <a:extLst>
                  <a:ext uri="{FF2B5EF4-FFF2-40B4-BE49-F238E27FC236}">
                    <a16:creationId xmlns:a16="http://schemas.microsoft.com/office/drawing/2014/main" id="{F4A93D8F-5B3C-040C-77BE-C7EE4B8005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8" y="2284"/>
                <a:ext cx="379" cy="157"/>
              </a:xfrm>
              <a:prstGeom prst="rect">
                <a:avLst/>
              </a:prstGeom>
              <a:noFill/>
              <a:ln w="6350" cap="flat">
                <a:solidFill>
                  <a:srgbClr val="60606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84" name="Rectangle 27">
                <a:extLst>
                  <a:ext uri="{FF2B5EF4-FFF2-40B4-BE49-F238E27FC236}">
                    <a16:creationId xmlns:a16="http://schemas.microsoft.com/office/drawing/2014/main" id="{50A05658-8ECC-0D79-1DD9-4679D4B73E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85" y="2327"/>
                <a:ext cx="384" cy="116"/>
              </a:xfrm>
              <a:prstGeom prst="rect">
                <a:avLst/>
              </a:prstGeom>
              <a:solidFill>
                <a:srgbClr val="606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85" name="Rectangle 28">
                <a:extLst>
                  <a:ext uri="{FF2B5EF4-FFF2-40B4-BE49-F238E27FC236}">
                    <a16:creationId xmlns:a16="http://schemas.microsoft.com/office/drawing/2014/main" id="{1BD35CC3-3305-4DA5-DFCB-91E45F62DB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87" y="2329"/>
                <a:ext cx="380" cy="112"/>
              </a:xfrm>
              <a:prstGeom prst="rect">
                <a:avLst/>
              </a:prstGeom>
              <a:noFill/>
              <a:ln w="6350" cap="flat">
                <a:solidFill>
                  <a:srgbClr val="60606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86" name="Rectangle 29">
                <a:extLst>
                  <a:ext uri="{FF2B5EF4-FFF2-40B4-BE49-F238E27FC236}">
                    <a16:creationId xmlns:a16="http://schemas.microsoft.com/office/drawing/2014/main" id="{B0A1ADF8-3F67-2777-E7B9-2737BF9E07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66" y="1409"/>
                <a:ext cx="88" cy="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77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087" name="Rectangle 30">
                <a:extLst>
                  <a:ext uri="{FF2B5EF4-FFF2-40B4-BE49-F238E27FC236}">
                    <a16:creationId xmlns:a16="http://schemas.microsoft.com/office/drawing/2014/main" id="{45611D65-D82D-478B-B0D2-226D375E09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05" y="2186"/>
                <a:ext cx="88" cy="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13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088" name="Rectangle 31">
                <a:extLst>
                  <a:ext uri="{FF2B5EF4-FFF2-40B4-BE49-F238E27FC236}">
                    <a16:creationId xmlns:a16="http://schemas.microsoft.com/office/drawing/2014/main" id="{681F609F-98C2-1941-C745-D0C6CF918C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45" y="2231"/>
                <a:ext cx="88" cy="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10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089" name="Line 32">
                <a:extLst>
                  <a:ext uri="{FF2B5EF4-FFF2-40B4-BE49-F238E27FC236}">
                    <a16:creationId xmlns:a16="http://schemas.microsoft.com/office/drawing/2014/main" id="{4A242639-A468-21C1-FE94-9484E537638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058" y="1399"/>
                <a:ext cx="0" cy="1044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90" name="Line 33">
                <a:extLst>
                  <a:ext uri="{FF2B5EF4-FFF2-40B4-BE49-F238E27FC236}">
                    <a16:creationId xmlns:a16="http://schemas.microsoft.com/office/drawing/2014/main" id="{A98F728B-4B92-D880-243D-CC8C3187D6D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30" y="2443"/>
                <a:ext cx="28" cy="0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91" name="Rectangle 34">
                <a:extLst>
                  <a:ext uri="{FF2B5EF4-FFF2-40B4-BE49-F238E27FC236}">
                    <a16:creationId xmlns:a16="http://schemas.microsoft.com/office/drawing/2014/main" id="{45B18E1D-355C-2A04-E71A-6C37F3369D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947" y="2377"/>
                <a:ext cx="7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092" name="Line 35">
                <a:extLst>
                  <a:ext uri="{FF2B5EF4-FFF2-40B4-BE49-F238E27FC236}">
                    <a16:creationId xmlns:a16="http://schemas.microsoft.com/office/drawing/2014/main" id="{34409844-F07C-02B9-EB8D-4954649030A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30" y="2322"/>
                <a:ext cx="28" cy="0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93" name="Rectangle 36">
                <a:extLst>
                  <a:ext uri="{FF2B5EF4-FFF2-40B4-BE49-F238E27FC236}">
                    <a16:creationId xmlns:a16="http://schemas.microsoft.com/office/drawing/2014/main" id="{9D3C0451-EC34-65F6-71DE-EA7F58717A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947" y="2275"/>
                <a:ext cx="7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094" name="Rectangle 37">
                <a:extLst>
                  <a:ext uri="{FF2B5EF4-FFF2-40B4-BE49-F238E27FC236}">
                    <a16:creationId xmlns:a16="http://schemas.microsoft.com/office/drawing/2014/main" id="{B5405B2C-7335-E83F-CD37-F54C0DE770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947" y="2236"/>
                <a:ext cx="7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095" name="Line 38">
                <a:extLst>
                  <a:ext uri="{FF2B5EF4-FFF2-40B4-BE49-F238E27FC236}">
                    <a16:creationId xmlns:a16="http://schemas.microsoft.com/office/drawing/2014/main" id="{B2A758F8-9B2F-29BA-1BDB-509D29D8982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30" y="2200"/>
                <a:ext cx="28" cy="0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96" name="Rectangle 39">
                <a:extLst>
                  <a:ext uri="{FF2B5EF4-FFF2-40B4-BE49-F238E27FC236}">
                    <a16:creationId xmlns:a16="http://schemas.microsoft.com/office/drawing/2014/main" id="{6C56CBD7-2248-A6CE-779E-916086B45B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947" y="2153"/>
                <a:ext cx="7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2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097" name="Rectangle 40">
                <a:extLst>
                  <a:ext uri="{FF2B5EF4-FFF2-40B4-BE49-F238E27FC236}">
                    <a16:creationId xmlns:a16="http://schemas.microsoft.com/office/drawing/2014/main" id="{F483A097-A953-5CD3-6DE8-13A825FF2B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947" y="2114"/>
                <a:ext cx="7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098" name="Line 41">
                <a:extLst>
                  <a:ext uri="{FF2B5EF4-FFF2-40B4-BE49-F238E27FC236}">
                    <a16:creationId xmlns:a16="http://schemas.microsoft.com/office/drawing/2014/main" id="{FD093CAD-2213-ACE1-F431-0D58EF95F4C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30" y="2078"/>
                <a:ext cx="28" cy="0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99" name="Rectangle 42">
                <a:extLst>
                  <a:ext uri="{FF2B5EF4-FFF2-40B4-BE49-F238E27FC236}">
                    <a16:creationId xmlns:a16="http://schemas.microsoft.com/office/drawing/2014/main" id="{36A40EB1-4845-1C86-2F3A-1A6160F5A4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947" y="2031"/>
                <a:ext cx="7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3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00" name="Rectangle 43">
                <a:extLst>
                  <a:ext uri="{FF2B5EF4-FFF2-40B4-BE49-F238E27FC236}">
                    <a16:creationId xmlns:a16="http://schemas.microsoft.com/office/drawing/2014/main" id="{D62FBBAE-0762-7524-AA6F-FD49751CFF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947" y="1992"/>
                <a:ext cx="7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01" name="Line 44">
                <a:extLst>
                  <a:ext uri="{FF2B5EF4-FFF2-40B4-BE49-F238E27FC236}">
                    <a16:creationId xmlns:a16="http://schemas.microsoft.com/office/drawing/2014/main" id="{2BAE427C-451F-52D4-AA06-6C756CC3A51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30" y="1957"/>
                <a:ext cx="28" cy="0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02" name="Rectangle 45">
                <a:extLst>
                  <a:ext uri="{FF2B5EF4-FFF2-40B4-BE49-F238E27FC236}">
                    <a16:creationId xmlns:a16="http://schemas.microsoft.com/office/drawing/2014/main" id="{C027AD9A-E634-4AD5-B088-6368FA6DE2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947" y="1910"/>
                <a:ext cx="7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4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03" name="Rectangle 46">
                <a:extLst>
                  <a:ext uri="{FF2B5EF4-FFF2-40B4-BE49-F238E27FC236}">
                    <a16:creationId xmlns:a16="http://schemas.microsoft.com/office/drawing/2014/main" id="{752A617C-6B19-F686-B191-7E4B4B8DF1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947" y="1871"/>
                <a:ext cx="7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04" name="Line 47">
                <a:extLst>
                  <a:ext uri="{FF2B5EF4-FFF2-40B4-BE49-F238E27FC236}">
                    <a16:creationId xmlns:a16="http://schemas.microsoft.com/office/drawing/2014/main" id="{CBB43B46-4830-F292-2F2C-D1636843F0A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30" y="1835"/>
                <a:ext cx="28" cy="0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05" name="Rectangle 48">
                <a:extLst>
                  <a:ext uri="{FF2B5EF4-FFF2-40B4-BE49-F238E27FC236}">
                    <a16:creationId xmlns:a16="http://schemas.microsoft.com/office/drawing/2014/main" id="{3C2020C9-71CD-D2BD-5318-24116BB3C6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947" y="1788"/>
                <a:ext cx="7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5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06" name="Rectangle 49">
                <a:extLst>
                  <a:ext uri="{FF2B5EF4-FFF2-40B4-BE49-F238E27FC236}">
                    <a16:creationId xmlns:a16="http://schemas.microsoft.com/office/drawing/2014/main" id="{40FA89EC-5010-A0F1-6CF2-B863ACAB25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947" y="1749"/>
                <a:ext cx="7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07" name="Line 50">
                <a:extLst>
                  <a:ext uri="{FF2B5EF4-FFF2-40B4-BE49-F238E27FC236}">
                    <a16:creationId xmlns:a16="http://schemas.microsoft.com/office/drawing/2014/main" id="{92093F7B-EF2B-02E4-4CD7-3366DDC3E9C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30" y="1714"/>
                <a:ext cx="28" cy="0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08" name="Rectangle 51">
                <a:extLst>
                  <a:ext uri="{FF2B5EF4-FFF2-40B4-BE49-F238E27FC236}">
                    <a16:creationId xmlns:a16="http://schemas.microsoft.com/office/drawing/2014/main" id="{200FB92B-16EF-7C64-60A1-121646CA31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947" y="1667"/>
                <a:ext cx="7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6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09" name="Rectangle 52">
                <a:extLst>
                  <a:ext uri="{FF2B5EF4-FFF2-40B4-BE49-F238E27FC236}">
                    <a16:creationId xmlns:a16="http://schemas.microsoft.com/office/drawing/2014/main" id="{7B83BCC5-12B7-D259-7C68-45A43A9AA6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947" y="1628"/>
                <a:ext cx="7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10" name="Line 53">
                <a:extLst>
                  <a:ext uri="{FF2B5EF4-FFF2-40B4-BE49-F238E27FC236}">
                    <a16:creationId xmlns:a16="http://schemas.microsoft.com/office/drawing/2014/main" id="{F3B635E9-23DF-9325-F01F-4C91AFDE8ED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30" y="1592"/>
                <a:ext cx="28" cy="0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11" name="Rectangle 54">
                <a:extLst>
                  <a:ext uri="{FF2B5EF4-FFF2-40B4-BE49-F238E27FC236}">
                    <a16:creationId xmlns:a16="http://schemas.microsoft.com/office/drawing/2014/main" id="{424BD023-5557-B3A4-358E-0AA3DF6507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947" y="1545"/>
                <a:ext cx="7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7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12" name="Rectangle 55">
                <a:extLst>
                  <a:ext uri="{FF2B5EF4-FFF2-40B4-BE49-F238E27FC236}">
                    <a16:creationId xmlns:a16="http://schemas.microsoft.com/office/drawing/2014/main" id="{EE17945C-8106-0FFB-FDD2-E3DC091D6C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947" y="1506"/>
                <a:ext cx="7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13" name="Line 56">
                <a:extLst>
                  <a:ext uri="{FF2B5EF4-FFF2-40B4-BE49-F238E27FC236}">
                    <a16:creationId xmlns:a16="http://schemas.microsoft.com/office/drawing/2014/main" id="{2A06E67D-2D91-E2BB-E07F-3730EA82DD4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30" y="1471"/>
                <a:ext cx="28" cy="0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14" name="Rectangle 57">
                <a:extLst>
                  <a:ext uri="{FF2B5EF4-FFF2-40B4-BE49-F238E27FC236}">
                    <a16:creationId xmlns:a16="http://schemas.microsoft.com/office/drawing/2014/main" id="{1B48F3F0-3DBE-7A15-59B6-17C207795C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947" y="1423"/>
                <a:ext cx="7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8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15" name="Rectangle 58">
                <a:extLst>
                  <a:ext uri="{FF2B5EF4-FFF2-40B4-BE49-F238E27FC236}">
                    <a16:creationId xmlns:a16="http://schemas.microsoft.com/office/drawing/2014/main" id="{2B99C8BB-9C08-80E2-D2C9-2C5AFE4311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947" y="1384"/>
                <a:ext cx="7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16" name="Rectangle 59">
                <a:extLst>
                  <a:ext uri="{FF2B5EF4-FFF2-40B4-BE49-F238E27FC236}">
                    <a16:creationId xmlns:a16="http://schemas.microsoft.com/office/drawing/2014/main" id="{4BE75233-A875-7AEA-56FC-70120383AF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869" y="1954"/>
                <a:ext cx="7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pag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17" name="Rectangle 60">
                <a:extLst>
                  <a:ext uri="{FF2B5EF4-FFF2-40B4-BE49-F238E27FC236}">
                    <a16:creationId xmlns:a16="http://schemas.microsoft.com/office/drawing/2014/main" id="{4EF4709E-42F4-BDF3-4CCA-FC203FBE3E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869" y="1914"/>
                <a:ext cx="7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mi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18" name="Rectangle 61">
                <a:extLst>
                  <a:ext uri="{FF2B5EF4-FFF2-40B4-BE49-F238E27FC236}">
                    <a16:creationId xmlns:a16="http://schemas.microsoft.com/office/drawing/2014/main" id="{FFD44233-F78B-BE93-3ECD-E031106311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878" y="1884"/>
                <a:ext cx="56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o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19" name="Rectangle 62">
                <a:extLst>
                  <a:ext uri="{FF2B5EF4-FFF2-40B4-BE49-F238E27FC236}">
                    <a16:creationId xmlns:a16="http://schemas.microsoft.com/office/drawing/2014/main" id="{5D7CC9C6-D540-9F2F-9EEE-19BFF6905F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872" y="1855"/>
                <a:ext cx="68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do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20" name="Rectangle 63">
                <a:extLst>
                  <a:ext uri="{FF2B5EF4-FFF2-40B4-BE49-F238E27FC236}">
                    <a16:creationId xmlns:a16="http://schemas.microsoft.com/office/drawing/2014/main" id="{A2E6A449-8BF0-3AC8-93AD-825C564513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869" y="1816"/>
                <a:ext cx="7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mi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21" name="Rectangle 64">
                <a:extLst>
                  <a:ext uri="{FF2B5EF4-FFF2-40B4-BE49-F238E27FC236}">
                    <a16:creationId xmlns:a16="http://schemas.microsoft.com/office/drawing/2014/main" id="{A7E288D1-86ED-FF56-AF10-1A81FE4473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869" y="1777"/>
                <a:ext cx="7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norte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22" name="Rectangle 65">
                <a:extLst>
                  <a:ext uri="{FF2B5EF4-FFF2-40B4-BE49-F238E27FC236}">
                    <a16:creationId xmlns:a16="http://schemas.microsoft.com/office/drawing/2014/main" id="{7845A296-3982-D666-6C33-2C8E912C4C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880" y="1749"/>
                <a:ext cx="52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el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23" name="Line 66">
                <a:extLst>
                  <a:ext uri="{FF2B5EF4-FFF2-40B4-BE49-F238E27FC236}">
                    <a16:creationId xmlns:a16="http://schemas.microsoft.com/office/drawing/2014/main" id="{F6B7ACCC-4321-A44B-7A02-B21E15ED1F6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58" y="2443"/>
                <a:ext cx="1959" cy="0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24" name="Rectangle 67">
                <a:extLst>
                  <a:ext uri="{FF2B5EF4-FFF2-40B4-BE49-F238E27FC236}">
                    <a16:creationId xmlns:a16="http://schemas.microsoft.com/office/drawing/2014/main" id="{2AC17E12-333A-7E30-1864-258E3C9441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4" y="2471"/>
                <a:ext cx="365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12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malsano</a:t>
                </a:r>
                <a:endPara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25" name="Rectangle 68">
                <a:extLst>
                  <a:ext uri="{FF2B5EF4-FFF2-40B4-BE49-F238E27FC236}">
                    <a16:creationId xmlns:a16="http://schemas.microsoft.com/office/drawing/2014/main" id="{CB092946-C5E0-F586-7689-F595DD77D6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52" y="2471"/>
                <a:ext cx="621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12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algo saludable</a:t>
                </a:r>
                <a:endPara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26" name="Rectangle 69">
                <a:extLst>
                  <a:ext uri="{FF2B5EF4-FFF2-40B4-BE49-F238E27FC236}">
                    <a16:creationId xmlns:a16="http://schemas.microsoft.com/office/drawing/2014/main" id="{5CADEC44-99F3-8D79-D314-C9C91EF97D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3" y="2471"/>
                <a:ext cx="412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12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saludable</a:t>
                </a:r>
                <a:endPara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27" name="Rectangle 70">
                <a:extLst>
                  <a:ext uri="{FF2B5EF4-FFF2-40B4-BE49-F238E27FC236}">
                    <a16:creationId xmlns:a16="http://schemas.microsoft.com/office/drawing/2014/main" id="{71D66913-458E-FB00-3025-D9040A82AA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89" y="1301"/>
                <a:ext cx="890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14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todos los hogares</a:t>
                </a:r>
                <a:endParaRPr kumimoji="0" lang="en-US" alt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28" name="Rectangle 71">
                <a:extLst>
                  <a:ext uri="{FF2B5EF4-FFF2-40B4-BE49-F238E27FC236}">
                    <a16:creationId xmlns:a16="http://schemas.microsoft.com/office/drawing/2014/main" id="{378AFE9D-742F-1D30-D534-F3E1999780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37" y="1277"/>
                <a:ext cx="2204" cy="130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29" name="Rectangle 72">
                <a:extLst>
                  <a:ext uri="{FF2B5EF4-FFF2-40B4-BE49-F238E27FC236}">
                    <a16:creationId xmlns:a16="http://schemas.microsoft.com/office/drawing/2014/main" id="{3C33369C-84A6-3B8B-D168-D58C429788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39" y="1279"/>
                <a:ext cx="2200" cy="1296"/>
              </a:xfrm>
              <a:prstGeom prst="rect">
                <a:avLst/>
              </a:prstGeom>
              <a:noFill/>
              <a:ln w="635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30" name="Rectangle 73">
                <a:extLst>
                  <a:ext uri="{FF2B5EF4-FFF2-40B4-BE49-F238E27FC236}">
                    <a16:creationId xmlns:a16="http://schemas.microsoft.com/office/drawing/2014/main" id="{EE26489B-1444-15E5-407D-86D84B2A72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62" y="1399"/>
                <a:ext cx="1959" cy="104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31" name="Rectangle 74">
                <a:extLst>
                  <a:ext uri="{FF2B5EF4-FFF2-40B4-BE49-F238E27FC236}">
                    <a16:creationId xmlns:a16="http://schemas.microsoft.com/office/drawing/2014/main" id="{C531967B-8849-B030-EE8A-6D8E169BF0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64" y="1401"/>
                <a:ext cx="1955" cy="1040"/>
              </a:xfrm>
              <a:prstGeom prst="rect">
                <a:avLst/>
              </a:prstGeom>
              <a:noFill/>
              <a:ln w="635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32" name="Line 75">
                <a:extLst>
                  <a:ext uri="{FF2B5EF4-FFF2-40B4-BE49-F238E27FC236}">
                    <a16:creationId xmlns:a16="http://schemas.microsoft.com/office/drawing/2014/main" id="{0EB3DFAF-1CE3-2BB7-6512-661C789BE3E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62" y="2443"/>
                <a:ext cx="1959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33" name="Line 76">
                <a:extLst>
                  <a:ext uri="{FF2B5EF4-FFF2-40B4-BE49-F238E27FC236}">
                    <a16:creationId xmlns:a16="http://schemas.microsoft.com/office/drawing/2014/main" id="{3B546D46-4925-7953-C553-CC102ED4CA9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62" y="2322"/>
                <a:ext cx="1959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34" name="Line 77">
                <a:extLst>
                  <a:ext uri="{FF2B5EF4-FFF2-40B4-BE49-F238E27FC236}">
                    <a16:creationId xmlns:a16="http://schemas.microsoft.com/office/drawing/2014/main" id="{3A58B5D5-AA32-9E44-FD82-A8C57DBEA4A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62" y="2200"/>
                <a:ext cx="1959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35" name="Line 78">
                <a:extLst>
                  <a:ext uri="{FF2B5EF4-FFF2-40B4-BE49-F238E27FC236}">
                    <a16:creationId xmlns:a16="http://schemas.microsoft.com/office/drawing/2014/main" id="{0414CD94-EB6D-7465-133B-5DA2108569C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62" y="2078"/>
                <a:ext cx="1959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36" name="Line 79">
                <a:extLst>
                  <a:ext uri="{FF2B5EF4-FFF2-40B4-BE49-F238E27FC236}">
                    <a16:creationId xmlns:a16="http://schemas.microsoft.com/office/drawing/2014/main" id="{51F34402-8569-8E46-DC9A-FFF8E98AD57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62" y="1957"/>
                <a:ext cx="1959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37" name="Line 80">
                <a:extLst>
                  <a:ext uri="{FF2B5EF4-FFF2-40B4-BE49-F238E27FC236}">
                    <a16:creationId xmlns:a16="http://schemas.microsoft.com/office/drawing/2014/main" id="{313904ED-E115-EEE7-E7A1-F7053CA8FBB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62" y="1835"/>
                <a:ext cx="1959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38" name="Line 81">
                <a:extLst>
                  <a:ext uri="{FF2B5EF4-FFF2-40B4-BE49-F238E27FC236}">
                    <a16:creationId xmlns:a16="http://schemas.microsoft.com/office/drawing/2014/main" id="{7A6AEADA-3B4D-D9A4-73C7-69C699C1A86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62" y="1714"/>
                <a:ext cx="1959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39" name="Line 82">
                <a:extLst>
                  <a:ext uri="{FF2B5EF4-FFF2-40B4-BE49-F238E27FC236}">
                    <a16:creationId xmlns:a16="http://schemas.microsoft.com/office/drawing/2014/main" id="{5871F3BE-12A6-D908-FF7D-8CA3C3973B2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62" y="1592"/>
                <a:ext cx="1959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40" name="Line 83">
                <a:extLst>
                  <a:ext uri="{FF2B5EF4-FFF2-40B4-BE49-F238E27FC236}">
                    <a16:creationId xmlns:a16="http://schemas.microsoft.com/office/drawing/2014/main" id="{90F9919B-D4DB-0A38-E6B8-EFF1149FA3A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62" y="1471"/>
                <a:ext cx="1959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41" name="Rectangle 84">
                <a:extLst>
                  <a:ext uri="{FF2B5EF4-FFF2-40B4-BE49-F238E27FC236}">
                    <a16:creationId xmlns:a16="http://schemas.microsoft.com/office/drawing/2014/main" id="{54A10B8B-2F08-A0A4-BCAC-7D45BBBE46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10" y="1494"/>
                <a:ext cx="383" cy="949"/>
              </a:xfrm>
              <a:prstGeom prst="rect">
                <a:avLst/>
              </a:prstGeom>
              <a:solidFill>
                <a:srgbClr val="606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42" name="Rectangle 85">
                <a:extLst>
                  <a:ext uri="{FF2B5EF4-FFF2-40B4-BE49-F238E27FC236}">
                    <a16:creationId xmlns:a16="http://schemas.microsoft.com/office/drawing/2014/main" id="{10EF3E2A-F633-75D1-9686-757969E130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12" y="1497"/>
                <a:ext cx="379" cy="944"/>
              </a:xfrm>
              <a:prstGeom prst="rect">
                <a:avLst/>
              </a:prstGeom>
              <a:noFill/>
              <a:ln w="6350" cap="flat">
                <a:solidFill>
                  <a:srgbClr val="60606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43" name="Rectangle 86">
                <a:extLst>
                  <a:ext uri="{FF2B5EF4-FFF2-40B4-BE49-F238E27FC236}">
                    <a16:creationId xmlns:a16="http://schemas.microsoft.com/office/drawing/2014/main" id="{AD8295DE-F856-4C7E-A6C3-1DE3C13BD7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0" y="2280"/>
                <a:ext cx="383" cy="163"/>
              </a:xfrm>
              <a:prstGeom prst="rect">
                <a:avLst/>
              </a:prstGeom>
              <a:solidFill>
                <a:srgbClr val="606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44" name="Rectangle 87">
                <a:extLst>
                  <a:ext uri="{FF2B5EF4-FFF2-40B4-BE49-F238E27FC236}">
                    <a16:creationId xmlns:a16="http://schemas.microsoft.com/office/drawing/2014/main" id="{BAFE688C-E969-2B29-1E54-D90D2AA933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2" y="2282"/>
                <a:ext cx="379" cy="159"/>
              </a:xfrm>
              <a:prstGeom prst="rect">
                <a:avLst/>
              </a:prstGeom>
              <a:noFill/>
              <a:ln w="6350" cap="flat">
                <a:solidFill>
                  <a:srgbClr val="60606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45" name="Rectangle 88">
                <a:extLst>
                  <a:ext uri="{FF2B5EF4-FFF2-40B4-BE49-F238E27FC236}">
                    <a16:creationId xmlns:a16="http://schemas.microsoft.com/office/drawing/2014/main" id="{706ACC79-7F64-9BF0-6B3D-FB771429AE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90" y="2339"/>
                <a:ext cx="383" cy="104"/>
              </a:xfrm>
              <a:prstGeom prst="rect">
                <a:avLst/>
              </a:prstGeom>
              <a:solidFill>
                <a:srgbClr val="606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46" name="Rectangle 89">
                <a:extLst>
                  <a:ext uri="{FF2B5EF4-FFF2-40B4-BE49-F238E27FC236}">
                    <a16:creationId xmlns:a16="http://schemas.microsoft.com/office/drawing/2014/main" id="{76712CEE-9FB8-5085-315F-8D2633F4F4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92" y="2341"/>
                <a:ext cx="379" cy="100"/>
              </a:xfrm>
              <a:prstGeom prst="rect">
                <a:avLst/>
              </a:prstGeom>
              <a:noFill/>
              <a:ln w="6350" cap="flat">
                <a:solidFill>
                  <a:srgbClr val="60606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47" name="Rectangle 90">
                <a:extLst>
                  <a:ext uri="{FF2B5EF4-FFF2-40B4-BE49-F238E27FC236}">
                    <a16:creationId xmlns:a16="http://schemas.microsoft.com/office/drawing/2014/main" id="{00BE1852-CD37-105D-FE9E-30B3C7FEEC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70" y="1398"/>
                <a:ext cx="88" cy="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78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48" name="Rectangle 91">
                <a:extLst>
                  <a:ext uri="{FF2B5EF4-FFF2-40B4-BE49-F238E27FC236}">
                    <a16:creationId xmlns:a16="http://schemas.microsoft.com/office/drawing/2014/main" id="{A17EBB23-B144-B135-A89A-41D991A1F3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10" y="2184"/>
                <a:ext cx="88" cy="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13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49" name="Rectangle 92">
                <a:extLst>
                  <a:ext uri="{FF2B5EF4-FFF2-40B4-BE49-F238E27FC236}">
                    <a16:creationId xmlns:a16="http://schemas.microsoft.com/office/drawing/2014/main" id="{4C5ED900-6F7A-646D-D23A-AF5DDEA382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66" y="2244"/>
                <a:ext cx="56" cy="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9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50" name="Line 93">
                <a:extLst>
                  <a:ext uri="{FF2B5EF4-FFF2-40B4-BE49-F238E27FC236}">
                    <a16:creationId xmlns:a16="http://schemas.microsoft.com/office/drawing/2014/main" id="{33F50B55-91FB-23CB-151F-8FA68E00038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262" y="1399"/>
                <a:ext cx="0" cy="1044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51" name="Line 94">
                <a:extLst>
                  <a:ext uri="{FF2B5EF4-FFF2-40B4-BE49-F238E27FC236}">
                    <a16:creationId xmlns:a16="http://schemas.microsoft.com/office/drawing/2014/main" id="{A9B9674E-FC17-DF02-D125-C893E6C41E9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234" y="2443"/>
                <a:ext cx="28" cy="0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52" name="Rectangle 95">
                <a:extLst>
                  <a:ext uri="{FF2B5EF4-FFF2-40B4-BE49-F238E27FC236}">
                    <a16:creationId xmlns:a16="http://schemas.microsoft.com/office/drawing/2014/main" id="{B350E80A-FAD2-FA1F-654A-D532EC3E86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3151" y="2376"/>
                <a:ext cx="7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53" name="Line 96">
                <a:extLst>
                  <a:ext uri="{FF2B5EF4-FFF2-40B4-BE49-F238E27FC236}">
                    <a16:creationId xmlns:a16="http://schemas.microsoft.com/office/drawing/2014/main" id="{7DB684C8-FF89-2F9C-7859-8311EC07D5A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234" y="2322"/>
                <a:ext cx="28" cy="0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54" name="Rectangle 97">
                <a:extLst>
                  <a:ext uri="{FF2B5EF4-FFF2-40B4-BE49-F238E27FC236}">
                    <a16:creationId xmlns:a16="http://schemas.microsoft.com/office/drawing/2014/main" id="{04D594F6-7D40-B39C-2595-B5A8E85A6B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3151" y="2274"/>
                <a:ext cx="7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55" name="Rectangle 98">
                <a:extLst>
                  <a:ext uri="{FF2B5EF4-FFF2-40B4-BE49-F238E27FC236}">
                    <a16:creationId xmlns:a16="http://schemas.microsoft.com/office/drawing/2014/main" id="{9B72C9A0-A46C-F83D-DB3F-824503EA39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3151" y="2235"/>
                <a:ext cx="7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56" name="Line 99">
                <a:extLst>
                  <a:ext uri="{FF2B5EF4-FFF2-40B4-BE49-F238E27FC236}">
                    <a16:creationId xmlns:a16="http://schemas.microsoft.com/office/drawing/2014/main" id="{FC5D79DA-876E-0D00-2283-D9559C43C24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234" y="2200"/>
                <a:ext cx="28" cy="0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57" name="Rectangle 100">
                <a:extLst>
                  <a:ext uri="{FF2B5EF4-FFF2-40B4-BE49-F238E27FC236}">
                    <a16:creationId xmlns:a16="http://schemas.microsoft.com/office/drawing/2014/main" id="{8E8C9846-DEC1-2884-CDF3-2332A4EF3C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3151" y="2152"/>
                <a:ext cx="7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2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58" name="Rectangle 101">
                <a:extLst>
                  <a:ext uri="{FF2B5EF4-FFF2-40B4-BE49-F238E27FC236}">
                    <a16:creationId xmlns:a16="http://schemas.microsoft.com/office/drawing/2014/main" id="{4C1909C0-0EA4-1842-1FEE-9412E9F5F7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3151" y="2113"/>
                <a:ext cx="7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59" name="Line 102">
                <a:extLst>
                  <a:ext uri="{FF2B5EF4-FFF2-40B4-BE49-F238E27FC236}">
                    <a16:creationId xmlns:a16="http://schemas.microsoft.com/office/drawing/2014/main" id="{BE9531B8-7453-6D11-F70E-B8D80F74223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234" y="2078"/>
                <a:ext cx="28" cy="0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60" name="Rectangle 103">
                <a:extLst>
                  <a:ext uri="{FF2B5EF4-FFF2-40B4-BE49-F238E27FC236}">
                    <a16:creationId xmlns:a16="http://schemas.microsoft.com/office/drawing/2014/main" id="{4FE691C3-2F07-1DBC-FF52-61B5B05EB0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3151" y="2030"/>
                <a:ext cx="7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3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61" name="Rectangle 104">
                <a:extLst>
                  <a:ext uri="{FF2B5EF4-FFF2-40B4-BE49-F238E27FC236}">
                    <a16:creationId xmlns:a16="http://schemas.microsoft.com/office/drawing/2014/main" id="{5573322F-CC09-90B6-FA92-0DD0E1EE22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3151" y="1991"/>
                <a:ext cx="7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62" name="Line 105">
                <a:extLst>
                  <a:ext uri="{FF2B5EF4-FFF2-40B4-BE49-F238E27FC236}">
                    <a16:creationId xmlns:a16="http://schemas.microsoft.com/office/drawing/2014/main" id="{1FD0220F-CF14-C4DB-3BAB-A92A743894C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234" y="1957"/>
                <a:ext cx="28" cy="0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63" name="Rectangle 106">
                <a:extLst>
                  <a:ext uri="{FF2B5EF4-FFF2-40B4-BE49-F238E27FC236}">
                    <a16:creationId xmlns:a16="http://schemas.microsoft.com/office/drawing/2014/main" id="{A2F8A936-8278-996D-5B4F-7C75663BE4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3151" y="1909"/>
                <a:ext cx="7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4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64" name="Rectangle 107">
                <a:extLst>
                  <a:ext uri="{FF2B5EF4-FFF2-40B4-BE49-F238E27FC236}">
                    <a16:creationId xmlns:a16="http://schemas.microsoft.com/office/drawing/2014/main" id="{79909E0F-5854-CFEA-5DEA-5FBAC218FF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3151" y="1870"/>
                <a:ext cx="7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65" name="Line 108">
                <a:extLst>
                  <a:ext uri="{FF2B5EF4-FFF2-40B4-BE49-F238E27FC236}">
                    <a16:creationId xmlns:a16="http://schemas.microsoft.com/office/drawing/2014/main" id="{159CA438-D2D3-4AD4-833C-E81EE83CED8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234" y="1835"/>
                <a:ext cx="28" cy="0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66" name="Rectangle 109">
                <a:extLst>
                  <a:ext uri="{FF2B5EF4-FFF2-40B4-BE49-F238E27FC236}">
                    <a16:creationId xmlns:a16="http://schemas.microsoft.com/office/drawing/2014/main" id="{78C7D7A3-2E33-D937-5362-E3C0E88C99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3151" y="1787"/>
                <a:ext cx="7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5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67" name="Rectangle 110">
                <a:extLst>
                  <a:ext uri="{FF2B5EF4-FFF2-40B4-BE49-F238E27FC236}">
                    <a16:creationId xmlns:a16="http://schemas.microsoft.com/office/drawing/2014/main" id="{2F44C37B-0BFD-68D3-5B71-A2C0A5A6FE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3151" y="1748"/>
                <a:ext cx="7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68" name="Line 111">
                <a:extLst>
                  <a:ext uri="{FF2B5EF4-FFF2-40B4-BE49-F238E27FC236}">
                    <a16:creationId xmlns:a16="http://schemas.microsoft.com/office/drawing/2014/main" id="{BCDBDDF3-D2DE-281E-4C75-26AD6FFDA77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234" y="1714"/>
                <a:ext cx="28" cy="0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69" name="Rectangle 112">
                <a:extLst>
                  <a:ext uri="{FF2B5EF4-FFF2-40B4-BE49-F238E27FC236}">
                    <a16:creationId xmlns:a16="http://schemas.microsoft.com/office/drawing/2014/main" id="{24E4859D-30A3-BA1E-DCA9-BB457CA415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3151" y="1666"/>
                <a:ext cx="7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6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70" name="Rectangle 113">
                <a:extLst>
                  <a:ext uri="{FF2B5EF4-FFF2-40B4-BE49-F238E27FC236}">
                    <a16:creationId xmlns:a16="http://schemas.microsoft.com/office/drawing/2014/main" id="{A07815B8-CE70-398D-19DF-7A7186C332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3151" y="1627"/>
                <a:ext cx="7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71" name="Line 114">
                <a:extLst>
                  <a:ext uri="{FF2B5EF4-FFF2-40B4-BE49-F238E27FC236}">
                    <a16:creationId xmlns:a16="http://schemas.microsoft.com/office/drawing/2014/main" id="{322F8B47-8EC0-72E9-5375-A302A2905FB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234" y="1592"/>
                <a:ext cx="28" cy="0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72" name="Rectangle 115">
                <a:extLst>
                  <a:ext uri="{FF2B5EF4-FFF2-40B4-BE49-F238E27FC236}">
                    <a16:creationId xmlns:a16="http://schemas.microsoft.com/office/drawing/2014/main" id="{3EED7DED-32C4-2E8B-79A2-11041EAE75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3151" y="1544"/>
                <a:ext cx="7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7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73" name="Rectangle 116">
                <a:extLst>
                  <a:ext uri="{FF2B5EF4-FFF2-40B4-BE49-F238E27FC236}">
                    <a16:creationId xmlns:a16="http://schemas.microsoft.com/office/drawing/2014/main" id="{313566DC-E7C8-0B42-787A-C5E69A92D4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3151" y="1505"/>
                <a:ext cx="7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74" name="Line 117">
                <a:extLst>
                  <a:ext uri="{FF2B5EF4-FFF2-40B4-BE49-F238E27FC236}">
                    <a16:creationId xmlns:a16="http://schemas.microsoft.com/office/drawing/2014/main" id="{1866284E-376D-DF0C-5F6D-F2567665657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234" y="1471"/>
                <a:ext cx="28" cy="0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75" name="Rectangle 118">
                <a:extLst>
                  <a:ext uri="{FF2B5EF4-FFF2-40B4-BE49-F238E27FC236}">
                    <a16:creationId xmlns:a16="http://schemas.microsoft.com/office/drawing/2014/main" id="{3DA29374-311E-443D-832B-9107CD2CC8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3151" y="1423"/>
                <a:ext cx="7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8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76" name="Rectangle 119">
                <a:extLst>
                  <a:ext uri="{FF2B5EF4-FFF2-40B4-BE49-F238E27FC236}">
                    <a16:creationId xmlns:a16="http://schemas.microsoft.com/office/drawing/2014/main" id="{45CF83D1-AA6F-96A8-7E67-B8FC7E68D5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3151" y="1384"/>
                <a:ext cx="7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77" name="Rectangle 120">
                <a:extLst>
                  <a:ext uri="{FF2B5EF4-FFF2-40B4-BE49-F238E27FC236}">
                    <a16:creationId xmlns:a16="http://schemas.microsoft.com/office/drawing/2014/main" id="{BFFC73BB-6507-26B1-A10F-7B2F1A2349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3073" y="1953"/>
                <a:ext cx="7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pag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78" name="Rectangle 121">
                <a:extLst>
                  <a:ext uri="{FF2B5EF4-FFF2-40B4-BE49-F238E27FC236}">
                    <a16:creationId xmlns:a16="http://schemas.microsoft.com/office/drawing/2014/main" id="{F03955BD-79C2-8A32-A56E-69F198D2EE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3073" y="1913"/>
                <a:ext cx="7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mi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79" name="Rectangle 122">
                <a:extLst>
                  <a:ext uri="{FF2B5EF4-FFF2-40B4-BE49-F238E27FC236}">
                    <a16:creationId xmlns:a16="http://schemas.microsoft.com/office/drawing/2014/main" id="{BBA009FF-55C3-F86B-80BD-28DFDFFF52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3082" y="1883"/>
                <a:ext cx="56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o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80" name="Rectangle 123">
                <a:extLst>
                  <a:ext uri="{FF2B5EF4-FFF2-40B4-BE49-F238E27FC236}">
                    <a16:creationId xmlns:a16="http://schemas.microsoft.com/office/drawing/2014/main" id="{ED0A2210-C3F4-E619-270B-12C6AD0E3A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3076" y="1854"/>
                <a:ext cx="68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do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81" name="Rectangle 124">
                <a:extLst>
                  <a:ext uri="{FF2B5EF4-FFF2-40B4-BE49-F238E27FC236}">
                    <a16:creationId xmlns:a16="http://schemas.microsoft.com/office/drawing/2014/main" id="{A7EB3CBF-11F8-54A8-1D9B-0D2C237F5E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3073" y="1815"/>
                <a:ext cx="7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mi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82" name="Rectangle 125">
                <a:extLst>
                  <a:ext uri="{FF2B5EF4-FFF2-40B4-BE49-F238E27FC236}">
                    <a16:creationId xmlns:a16="http://schemas.microsoft.com/office/drawing/2014/main" id="{DE411802-4DDF-86B7-3B44-C5067A5F40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3073" y="1776"/>
                <a:ext cx="7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norte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83" name="Rectangle 126">
                <a:extLst>
                  <a:ext uri="{FF2B5EF4-FFF2-40B4-BE49-F238E27FC236}">
                    <a16:creationId xmlns:a16="http://schemas.microsoft.com/office/drawing/2014/main" id="{E09EEC05-FBD2-3194-8EE6-771C5E834F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3084" y="1748"/>
                <a:ext cx="52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el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84" name="Line 127">
                <a:extLst>
                  <a:ext uri="{FF2B5EF4-FFF2-40B4-BE49-F238E27FC236}">
                    <a16:creationId xmlns:a16="http://schemas.microsoft.com/office/drawing/2014/main" id="{A268E6C1-E598-5436-F6C6-80EAD8B7DEA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62" y="2443"/>
                <a:ext cx="1959" cy="0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85" name="Rectangle 128">
                <a:extLst>
                  <a:ext uri="{FF2B5EF4-FFF2-40B4-BE49-F238E27FC236}">
                    <a16:creationId xmlns:a16="http://schemas.microsoft.com/office/drawing/2014/main" id="{FA5A2FBA-7317-3500-2E43-56B1AD1542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48" y="2471"/>
                <a:ext cx="365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12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malsano</a:t>
                </a:r>
                <a:endPara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86" name="Rectangle 129">
                <a:extLst>
                  <a:ext uri="{FF2B5EF4-FFF2-40B4-BE49-F238E27FC236}">
                    <a16:creationId xmlns:a16="http://schemas.microsoft.com/office/drawing/2014/main" id="{D727D5E3-1C80-83AD-CA2A-371D023F7C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8" y="2471"/>
                <a:ext cx="621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12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algo saludable</a:t>
                </a:r>
                <a:endPara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87" name="Rectangle 130">
                <a:extLst>
                  <a:ext uri="{FF2B5EF4-FFF2-40B4-BE49-F238E27FC236}">
                    <a16:creationId xmlns:a16="http://schemas.microsoft.com/office/drawing/2014/main" id="{E87B0C54-1A66-900F-6D83-7D57FD8C8E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68" y="2471"/>
                <a:ext cx="412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12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saludable</a:t>
                </a:r>
                <a:endPara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88" name="Rectangle 131">
                <a:extLst>
                  <a:ext uri="{FF2B5EF4-FFF2-40B4-BE49-F238E27FC236}">
                    <a16:creationId xmlns:a16="http://schemas.microsoft.com/office/drawing/2014/main" id="{ACD91E5C-333E-2230-692A-02F382A94C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86" y="1301"/>
                <a:ext cx="798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14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ingresos &lt; $376</a:t>
                </a:r>
                <a:endParaRPr kumimoji="0" lang="en-US" alt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89" name="Rectangle 132">
                <a:extLst>
                  <a:ext uri="{FF2B5EF4-FFF2-40B4-BE49-F238E27FC236}">
                    <a16:creationId xmlns:a16="http://schemas.microsoft.com/office/drawing/2014/main" id="{C9EB4DCE-6D73-888B-7C71-16038C7BBD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2" y="2577"/>
                <a:ext cx="2205" cy="130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90" name="Rectangle 133">
                <a:extLst>
                  <a:ext uri="{FF2B5EF4-FFF2-40B4-BE49-F238E27FC236}">
                    <a16:creationId xmlns:a16="http://schemas.microsoft.com/office/drawing/2014/main" id="{F831F9FF-39CA-1C88-790F-84A9F9E77B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4" y="2579"/>
                <a:ext cx="2201" cy="1296"/>
              </a:xfrm>
              <a:prstGeom prst="rect">
                <a:avLst/>
              </a:prstGeom>
              <a:noFill/>
              <a:ln w="635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91" name="Rectangle 134">
                <a:extLst>
                  <a:ext uri="{FF2B5EF4-FFF2-40B4-BE49-F238E27FC236}">
                    <a16:creationId xmlns:a16="http://schemas.microsoft.com/office/drawing/2014/main" id="{692A8E4D-0BD4-E821-8E9E-939194500B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8" y="2700"/>
                <a:ext cx="1959" cy="104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92" name="Rectangle 135">
                <a:extLst>
                  <a:ext uri="{FF2B5EF4-FFF2-40B4-BE49-F238E27FC236}">
                    <a16:creationId xmlns:a16="http://schemas.microsoft.com/office/drawing/2014/main" id="{5DAA9BAC-A02A-5BA7-F2EB-EB0126FFFA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0" y="2702"/>
                <a:ext cx="1954" cy="1040"/>
              </a:xfrm>
              <a:prstGeom prst="rect">
                <a:avLst/>
              </a:prstGeom>
              <a:noFill/>
              <a:ln w="635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93" name="Line 136">
                <a:extLst>
                  <a:ext uri="{FF2B5EF4-FFF2-40B4-BE49-F238E27FC236}">
                    <a16:creationId xmlns:a16="http://schemas.microsoft.com/office/drawing/2014/main" id="{EE7C9550-730A-2439-25A0-8274BC88731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58" y="3744"/>
                <a:ext cx="1959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94" name="Line 137">
                <a:extLst>
                  <a:ext uri="{FF2B5EF4-FFF2-40B4-BE49-F238E27FC236}">
                    <a16:creationId xmlns:a16="http://schemas.microsoft.com/office/drawing/2014/main" id="{8225E5F0-4224-2857-39E7-DFC45728221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58" y="3622"/>
                <a:ext cx="1959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95" name="Line 138">
                <a:extLst>
                  <a:ext uri="{FF2B5EF4-FFF2-40B4-BE49-F238E27FC236}">
                    <a16:creationId xmlns:a16="http://schemas.microsoft.com/office/drawing/2014/main" id="{91B24A26-B0B6-0764-D8A2-39C703A817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58" y="3501"/>
                <a:ext cx="1959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96" name="Line 139">
                <a:extLst>
                  <a:ext uri="{FF2B5EF4-FFF2-40B4-BE49-F238E27FC236}">
                    <a16:creationId xmlns:a16="http://schemas.microsoft.com/office/drawing/2014/main" id="{4DB82A0C-F5D7-AB25-EF5B-953462B6374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58" y="3379"/>
                <a:ext cx="1959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97" name="Line 140">
                <a:extLst>
                  <a:ext uri="{FF2B5EF4-FFF2-40B4-BE49-F238E27FC236}">
                    <a16:creationId xmlns:a16="http://schemas.microsoft.com/office/drawing/2014/main" id="{BE4E6F4E-2771-D9CF-E1F7-56DD476B211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58" y="3257"/>
                <a:ext cx="1959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98" name="Line 141">
                <a:extLst>
                  <a:ext uri="{FF2B5EF4-FFF2-40B4-BE49-F238E27FC236}">
                    <a16:creationId xmlns:a16="http://schemas.microsoft.com/office/drawing/2014/main" id="{9FB1B1E5-E23A-DBDB-8DE6-BF5EF87B489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58" y="3136"/>
                <a:ext cx="1959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99" name="Line 142">
                <a:extLst>
                  <a:ext uri="{FF2B5EF4-FFF2-40B4-BE49-F238E27FC236}">
                    <a16:creationId xmlns:a16="http://schemas.microsoft.com/office/drawing/2014/main" id="{D8F6E08B-F05E-37C7-00B9-4B15CBC99DE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58" y="3014"/>
                <a:ext cx="1959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00" name="Line 143">
                <a:extLst>
                  <a:ext uri="{FF2B5EF4-FFF2-40B4-BE49-F238E27FC236}">
                    <a16:creationId xmlns:a16="http://schemas.microsoft.com/office/drawing/2014/main" id="{3A55ECDF-976D-5058-0DBA-E79E853515B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58" y="2893"/>
                <a:ext cx="1959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01" name="Line 144">
                <a:extLst>
                  <a:ext uri="{FF2B5EF4-FFF2-40B4-BE49-F238E27FC236}">
                    <a16:creationId xmlns:a16="http://schemas.microsoft.com/office/drawing/2014/main" id="{BF2BED84-7DBA-6A07-422D-7B156303E2C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58" y="2771"/>
                <a:ext cx="1959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02" name="Rectangle 145">
                <a:extLst>
                  <a:ext uri="{FF2B5EF4-FFF2-40B4-BE49-F238E27FC236}">
                    <a16:creationId xmlns:a16="http://schemas.microsoft.com/office/drawing/2014/main" id="{5BA78DD9-BA76-A73A-E59A-4F5887ECAA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6" y="2824"/>
                <a:ext cx="383" cy="920"/>
              </a:xfrm>
              <a:prstGeom prst="rect">
                <a:avLst/>
              </a:prstGeom>
              <a:solidFill>
                <a:srgbClr val="606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03" name="Rectangle 146">
                <a:extLst>
                  <a:ext uri="{FF2B5EF4-FFF2-40B4-BE49-F238E27FC236}">
                    <a16:creationId xmlns:a16="http://schemas.microsoft.com/office/drawing/2014/main" id="{912DA57E-FCC5-4720-5B44-58170DF1F6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8" y="2826"/>
                <a:ext cx="379" cy="916"/>
              </a:xfrm>
              <a:prstGeom prst="rect">
                <a:avLst/>
              </a:prstGeom>
              <a:noFill/>
              <a:ln w="6350" cap="flat">
                <a:solidFill>
                  <a:srgbClr val="60606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04" name="Rectangle 147">
                <a:extLst>
                  <a:ext uri="{FF2B5EF4-FFF2-40B4-BE49-F238E27FC236}">
                    <a16:creationId xmlns:a16="http://schemas.microsoft.com/office/drawing/2014/main" id="{098D09F4-E996-B3D6-745B-99B99D5457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6" y="3562"/>
                <a:ext cx="383" cy="182"/>
              </a:xfrm>
              <a:prstGeom prst="rect">
                <a:avLst/>
              </a:prstGeom>
              <a:solidFill>
                <a:srgbClr val="606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05" name="Rectangle 148">
                <a:extLst>
                  <a:ext uri="{FF2B5EF4-FFF2-40B4-BE49-F238E27FC236}">
                    <a16:creationId xmlns:a16="http://schemas.microsoft.com/office/drawing/2014/main" id="{ADE98B5C-6858-38E2-37AB-8104E06D12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8" y="3564"/>
                <a:ext cx="379" cy="178"/>
              </a:xfrm>
              <a:prstGeom prst="rect">
                <a:avLst/>
              </a:prstGeom>
              <a:noFill/>
              <a:ln w="6350" cap="flat">
                <a:solidFill>
                  <a:srgbClr val="60606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06" name="Rectangle 149">
                <a:extLst>
                  <a:ext uri="{FF2B5EF4-FFF2-40B4-BE49-F238E27FC236}">
                    <a16:creationId xmlns:a16="http://schemas.microsoft.com/office/drawing/2014/main" id="{987EA8D9-ABC9-E314-5EBB-6162BE8934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85" y="3629"/>
                <a:ext cx="384" cy="115"/>
              </a:xfrm>
              <a:prstGeom prst="rect">
                <a:avLst/>
              </a:prstGeom>
              <a:solidFill>
                <a:srgbClr val="606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07" name="Rectangle 150">
                <a:extLst>
                  <a:ext uri="{FF2B5EF4-FFF2-40B4-BE49-F238E27FC236}">
                    <a16:creationId xmlns:a16="http://schemas.microsoft.com/office/drawing/2014/main" id="{65BAAA27-BCFB-EA14-6567-17DDFFC775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87" y="3631"/>
                <a:ext cx="380" cy="111"/>
              </a:xfrm>
              <a:prstGeom prst="rect">
                <a:avLst/>
              </a:prstGeom>
              <a:noFill/>
              <a:ln w="6350" cap="flat">
                <a:solidFill>
                  <a:srgbClr val="60606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08" name="Rectangle 151">
                <a:extLst>
                  <a:ext uri="{FF2B5EF4-FFF2-40B4-BE49-F238E27FC236}">
                    <a16:creationId xmlns:a16="http://schemas.microsoft.com/office/drawing/2014/main" id="{4212DCCD-0F5E-FDFC-3FD8-13397CA810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66" y="2728"/>
                <a:ext cx="88" cy="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76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09" name="Rectangle 152">
                <a:extLst>
                  <a:ext uri="{FF2B5EF4-FFF2-40B4-BE49-F238E27FC236}">
                    <a16:creationId xmlns:a16="http://schemas.microsoft.com/office/drawing/2014/main" id="{ACCFAFEA-0F05-4F80-B2EB-FDEB316C59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05" y="3466"/>
                <a:ext cx="88" cy="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15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10" name="Rectangle 153">
                <a:extLst>
                  <a:ext uri="{FF2B5EF4-FFF2-40B4-BE49-F238E27FC236}">
                    <a16:creationId xmlns:a16="http://schemas.microsoft.com/office/drawing/2014/main" id="{AE21991F-8921-BD66-7FA8-5DCCA73BB4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60" y="3533"/>
                <a:ext cx="56" cy="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9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11" name="Line 154">
                <a:extLst>
                  <a:ext uri="{FF2B5EF4-FFF2-40B4-BE49-F238E27FC236}">
                    <a16:creationId xmlns:a16="http://schemas.microsoft.com/office/drawing/2014/main" id="{E9BFCFF8-6E42-D3A7-A3B6-74CDDC20A1E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058" y="2700"/>
                <a:ext cx="0" cy="1044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12" name="Line 155">
                <a:extLst>
                  <a:ext uri="{FF2B5EF4-FFF2-40B4-BE49-F238E27FC236}">
                    <a16:creationId xmlns:a16="http://schemas.microsoft.com/office/drawing/2014/main" id="{621AFCEF-563F-9B86-F99B-E08E36BC0C3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30" y="3744"/>
                <a:ext cx="28" cy="0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13" name="Rectangle 156">
                <a:extLst>
                  <a:ext uri="{FF2B5EF4-FFF2-40B4-BE49-F238E27FC236}">
                    <a16:creationId xmlns:a16="http://schemas.microsoft.com/office/drawing/2014/main" id="{E6A31574-B546-72E0-E8BB-1C519257C2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947" y="3677"/>
                <a:ext cx="7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14" name="Line 157">
                <a:extLst>
                  <a:ext uri="{FF2B5EF4-FFF2-40B4-BE49-F238E27FC236}">
                    <a16:creationId xmlns:a16="http://schemas.microsoft.com/office/drawing/2014/main" id="{E42CD3E1-1B71-0960-53D9-7DA47BF2CA3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30" y="3622"/>
                <a:ext cx="28" cy="0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15" name="Rectangle 158">
                <a:extLst>
                  <a:ext uri="{FF2B5EF4-FFF2-40B4-BE49-F238E27FC236}">
                    <a16:creationId xmlns:a16="http://schemas.microsoft.com/office/drawing/2014/main" id="{2725FAFB-9640-AF81-5946-3C5B26CE06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947" y="3575"/>
                <a:ext cx="7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16" name="Rectangle 159">
                <a:extLst>
                  <a:ext uri="{FF2B5EF4-FFF2-40B4-BE49-F238E27FC236}">
                    <a16:creationId xmlns:a16="http://schemas.microsoft.com/office/drawing/2014/main" id="{40ABE3CB-CEB5-5248-8FAA-7FA6DF4FE0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947" y="3536"/>
                <a:ext cx="7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17" name="Line 160">
                <a:extLst>
                  <a:ext uri="{FF2B5EF4-FFF2-40B4-BE49-F238E27FC236}">
                    <a16:creationId xmlns:a16="http://schemas.microsoft.com/office/drawing/2014/main" id="{0AF1ED36-8C98-7188-B7D5-85A713685FB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30" y="3501"/>
                <a:ext cx="28" cy="0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18" name="Rectangle 161">
                <a:extLst>
                  <a:ext uri="{FF2B5EF4-FFF2-40B4-BE49-F238E27FC236}">
                    <a16:creationId xmlns:a16="http://schemas.microsoft.com/office/drawing/2014/main" id="{47126ABC-B9D7-B32E-F568-8795C383D8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947" y="3453"/>
                <a:ext cx="7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2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19" name="Rectangle 162">
                <a:extLst>
                  <a:ext uri="{FF2B5EF4-FFF2-40B4-BE49-F238E27FC236}">
                    <a16:creationId xmlns:a16="http://schemas.microsoft.com/office/drawing/2014/main" id="{CEC7C21C-0DEB-1C50-B70C-954DCBE9BD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947" y="3414"/>
                <a:ext cx="7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20" name="Line 163">
                <a:extLst>
                  <a:ext uri="{FF2B5EF4-FFF2-40B4-BE49-F238E27FC236}">
                    <a16:creationId xmlns:a16="http://schemas.microsoft.com/office/drawing/2014/main" id="{92B0A513-3127-21F1-7EA7-F2DECB08178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30" y="3379"/>
                <a:ext cx="28" cy="0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21" name="Rectangle 164">
                <a:extLst>
                  <a:ext uri="{FF2B5EF4-FFF2-40B4-BE49-F238E27FC236}">
                    <a16:creationId xmlns:a16="http://schemas.microsoft.com/office/drawing/2014/main" id="{28FCF10D-70B4-3D2E-4541-DA42A0D517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947" y="3333"/>
                <a:ext cx="7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3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22" name="Rectangle 165">
                <a:extLst>
                  <a:ext uri="{FF2B5EF4-FFF2-40B4-BE49-F238E27FC236}">
                    <a16:creationId xmlns:a16="http://schemas.microsoft.com/office/drawing/2014/main" id="{D980A4F1-0EF7-9344-2CDB-86E53767DA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947" y="3293"/>
                <a:ext cx="7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23" name="Line 166">
                <a:extLst>
                  <a:ext uri="{FF2B5EF4-FFF2-40B4-BE49-F238E27FC236}">
                    <a16:creationId xmlns:a16="http://schemas.microsoft.com/office/drawing/2014/main" id="{F0D39271-405C-A0B5-8F96-7D49EF58FDB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30" y="3257"/>
                <a:ext cx="28" cy="0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24" name="Rectangle 167">
                <a:extLst>
                  <a:ext uri="{FF2B5EF4-FFF2-40B4-BE49-F238E27FC236}">
                    <a16:creationId xmlns:a16="http://schemas.microsoft.com/office/drawing/2014/main" id="{789ADA4A-DCFF-2768-CE5B-989A476EE1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947" y="3211"/>
                <a:ext cx="7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4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25" name="Rectangle 168">
                <a:extLst>
                  <a:ext uri="{FF2B5EF4-FFF2-40B4-BE49-F238E27FC236}">
                    <a16:creationId xmlns:a16="http://schemas.microsoft.com/office/drawing/2014/main" id="{9036DAC3-E5A4-3BD9-1EBA-35946553B3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947" y="3171"/>
                <a:ext cx="7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26" name="Line 169">
                <a:extLst>
                  <a:ext uri="{FF2B5EF4-FFF2-40B4-BE49-F238E27FC236}">
                    <a16:creationId xmlns:a16="http://schemas.microsoft.com/office/drawing/2014/main" id="{93C13597-2D03-01BD-46F9-5A1DEF4CCA8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30" y="3136"/>
                <a:ext cx="28" cy="0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27" name="Rectangle 170">
                <a:extLst>
                  <a:ext uri="{FF2B5EF4-FFF2-40B4-BE49-F238E27FC236}">
                    <a16:creationId xmlns:a16="http://schemas.microsoft.com/office/drawing/2014/main" id="{CFA4AF24-678E-CD89-AE61-BDA90FEC52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947" y="3089"/>
                <a:ext cx="7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5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28" name="Rectangle 171">
                <a:extLst>
                  <a:ext uri="{FF2B5EF4-FFF2-40B4-BE49-F238E27FC236}">
                    <a16:creationId xmlns:a16="http://schemas.microsoft.com/office/drawing/2014/main" id="{43269725-4C5D-D99B-172A-70764A663F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947" y="3049"/>
                <a:ext cx="7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29" name="Line 172">
                <a:extLst>
                  <a:ext uri="{FF2B5EF4-FFF2-40B4-BE49-F238E27FC236}">
                    <a16:creationId xmlns:a16="http://schemas.microsoft.com/office/drawing/2014/main" id="{A0180EC8-439A-0217-EB20-0151E46AB26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30" y="3014"/>
                <a:ext cx="28" cy="0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30" name="Rectangle 173">
                <a:extLst>
                  <a:ext uri="{FF2B5EF4-FFF2-40B4-BE49-F238E27FC236}">
                    <a16:creationId xmlns:a16="http://schemas.microsoft.com/office/drawing/2014/main" id="{F8E0CEE8-6E69-C036-C578-77ABAA4459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947" y="2968"/>
                <a:ext cx="7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6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31" name="Rectangle 174">
                <a:extLst>
                  <a:ext uri="{FF2B5EF4-FFF2-40B4-BE49-F238E27FC236}">
                    <a16:creationId xmlns:a16="http://schemas.microsoft.com/office/drawing/2014/main" id="{69E32209-F417-3030-7D64-836388A835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947" y="2928"/>
                <a:ext cx="7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32" name="Line 175">
                <a:extLst>
                  <a:ext uri="{FF2B5EF4-FFF2-40B4-BE49-F238E27FC236}">
                    <a16:creationId xmlns:a16="http://schemas.microsoft.com/office/drawing/2014/main" id="{201907E9-66D4-335C-A4FD-BAF6A6EE121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30" y="2893"/>
                <a:ext cx="28" cy="0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33" name="Rectangle 176">
                <a:extLst>
                  <a:ext uri="{FF2B5EF4-FFF2-40B4-BE49-F238E27FC236}">
                    <a16:creationId xmlns:a16="http://schemas.microsoft.com/office/drawing/2014/main" id="{11FC48B3-FBC9-8C0C-09A1-112EB0CD90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947" y="2846"/>
                <a:ext cx="7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7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34" name="Rectangle 177">
                <a:extLst>
                  <a:ext uri="{FF2B5EF4-FFF2-40B4-BE49-F238E27FC236}">
                    <a16:creationId xmlns:a16="http://schemas.microsoft.com/office/drawing/2014/main" id="{BC853714-568A-958D-B402-3CA0CE994B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947" y="2806"/>
                <a:ext cx="7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35" name="Line 178">
                <a:extLst>
                  <a:ext uri="{FF2B5EF4-FFF2-40B4-BE49-F238E27FC236}">
                    <a16:creationId xmlns:a16="http://schemas.microsoft.com/office/drawing/2014/main" id="{AAD2D339-CBE5-FB2D-1BB4-58B0166FA9F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30" y="2771"/>
                <a:ext cx="28" cy="0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36" name="Rectangle 179">
                <a:extLst>
                  <a:ext uri="{FF2B5EF4-FFF2-40B4-BE49-F238E27FC236}">
                    <a16:creationId xmlns:a16="http://schemas.microsoft.com/office/drawing/2014/main" id="{86DA6077-9C56-0A60-3E6B-FA0EF6AD66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947" y="2725"/>
                <a:ext cx="7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8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37" name="Rectangle 180">
                <a:extLst>
                  <a:ext uri="{FF2B5EF4-FFF2-40B4-BE49-F238E27FC236}">
                    <a16:creationId xmlns:a16="http://schemas.microsoft.com/office/drawing/2014/main" id="{6EA91564-AC14-D84F-4820-BBB0BD2D00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947" y="2685"/>
                <a:ext cx="7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38" name="Rectangle 181">
                <a:extLst>
                  <a:ext uri="{FF2B5EF4-FFF2-40B4-BE49-F238E27FC236}">
                    <a16:creationId xmlns:a16="http://schemas.microsoft.com/office/drawing/2014/main" id="{743219DE-852D-C836-1499-40BF78C90F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869" y="3254"/>
                <a:ext cx="7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pag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39" name="Rectangle 182">
                <a:extLst>
                  <a:ext uri="{FF2B5EF4-FFF2-40B4-BE49-F238E27FC236}">
                    <a16:creationId xmlns:a16="http://schemas.microsoft.com/office/drawing/2014/main" id="{D0B1877E-260D-C81B-3472-B82995AA4E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869" y="3215"/>
                <a:ext cx="7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mi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40" name="Rectangle 183">
                <a:extLst>
                  <a:ext uri="{FF2B5EF4-FFF2-40B4-BE49-F238E27FC236}">
                    <a16:creationId xmlns:a16="http://schemas.microsoft.com/office/drawing/2014/main" id="{B3C5F924-4B06-6511-931F-D6791B03B5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878" y="3184"/>
                <a:ext cx="56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o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41" name="Rectangle 184">
                <a:extLst>
                  <a:ext uri="{FF2B5EF4-FFF2-40B4-BE49-F238E27FC236}">
                    <a16:creationId xmlns:a16="http://schemas.microsoft.com/office/drawing/2014/main" id="{F8088F4E-2DE1-E950-15DA-69BEB525F9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872" y="3155"/>
                <a:ext cx="68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do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42" name="Rectangle 185">
                <a:extLst>
                  <a:ext uri="{FF2B5EF4-FFF2-40B4-BE49-F238E27FC236}">
                    <a16:creationId xmlns:a16="http://schemas.microsoft.com/office/drawing/2014/main" id="{8A857979-9386-3EC5-C445-F0C6A38ED3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869" y="3117"/>
                <a:ext cx="7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mi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43" name="Rectangle 186">
                <a:extLst>
                  <a:ext uri="{FF2B5EF4-FFF2-40B4-BE49-F238E27FC236}">
                    <a16:creationId xmlns:a16="http://schemas.microsoft.com/office/drawing/2014/main" id="{8380E1FB-29BB-07CA-9910-8C41CCF2C3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869" y="3078"/>
                <a:ext cx="7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norte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44" name="Rectangle 187">
                <a:extLst>
                  <a:ext uri="{FF2B5EF4-FFF2-40B4-BE49-F238E27FC236}">
                    <a16:creationId xmlns:a16="http://schemas.microsoft.com/office/drawing/2014/main" id="{648CB4C0-6F10-76AF-8C39-97A858DAE4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880" y="3049"/>
                <a:ext cx="52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el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45" name="Line 188">
                <a:extLst>
                  <a:ext uri="{FF2B5EF4-FFF2-40B4-BE49-F238E27FC236}">
                    <a16:creationId xmlns:a16="http://schemas.microsoft.com/office/drawing/2014/main" id="{835E5E21-6DFD-961B-E8E6-EE8FB4AAD4B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58" y="3744"/>
                <a:ext cx="1959" cy="0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46" name="Rectangle 189">
                <a:extLst>
                  <a:ext uri="{FF2B5EF4-FFF2-40B4-BE49-F238E27FC236}">
                    <a16:creationId xmlns:a16="http://schemas.microsoft.com/office/drawing/2014/main" id="{EDEED691-AC80-71B3-3A77-15287A1E27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4" y="3772"/>
                <a:ext cx="365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12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malsano</a:t>
                </a:r>
                <a:endPara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47" name="Rectangle 190">
                <a:extLst>
                  <a:ext uri="{FF2B5EF4-FFF2-40B4-BE49-F238E27FC236}">
                    <a16:creationId xmlns:a16="http://schemas.microsoft.com/office/drawing/2014/main" id="{DB5C0477-1B57-74C4-532A-9D816ACCE4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52" y="3772"/>
                <a:ext cx="621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12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algo saludable</a:t>
                </a:r>
                <a:endPara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48" name="Rectangle 191">
                <a:extLst>
                  <a:ext uri="{FF2B5EF4-FFF2-40B4-BE49-F238E27FC236}">
                    <a16:creationId xmlns:a16="http://schemas.microsoft.com/office/drawing/2014/main" id="{B5E2D0FE-90F5-74B5-EA2B-2E366A2C92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3" y="3772"/>
                <a:ext cx="412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12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saludable</a:t>
                </a:r>
                <a:endPara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49" name="Rectangle 192">
                <a:extLst>
                  <a:ext uri="{FF2B5EF4-FFF2-40B4-BE49-F238E27FC236}">
                    <a16:creationId xmlns:a16="http://schemas.microsoft.com/office/drawing/2014/main" id="{EDACDEF7-BCB2-FBA3-6D76-D70EB1E6CD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6" y="2602"/>
                <a:ext cx="996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14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ingresos $376 - 750</a:t>
                </a:r>
                <a:endParaRPr kumimoji="0" lang="en-US" alt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50" name="Rectangle 193">
                <a:extLst>
                  <a:ext uri="{FF2B5EF4-FFF2-40B4-BE49-F238E27FC236}">
                    <a16:creationId xmlns:a16="http://schemas.microsoft.com/office/drawing/2014/main" id="{570CE605-F9D8-45DA-C3DE-FAD76F0CAC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37" y="2577"/>
                <a:ext cx="2204" cy="130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51" name="Rectangle 194">
                <a:extLst>
                  <a:ext uri="{FF2B5EF4-FFF2-40B4-BE49-F238E27FC236}">
                    <a16:creationId xmlns:a16="http://schemas.microsoft.com/office/drawing/2014/main" id="{1D52FC52-B1D0-894F-944C-2057D85A62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39" y="2579"/>
                <a:ext cx="2200" cy="1296"/>
              </a:xfrm>
              <a:prstGeom prst="rect">
                <a:avLst/>
              </a:prstGeom>
              <a:noFill/>
              <a:ln w="635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52" name="Rectangle 195">
                <a:extLst>
                  <a:ext uri="{FF2B5EF4-FFF2-40B4-BE49-F238E27FC236}">
                    <a16:creationId xmlns:a16="http://schemas.microsoft.com/office/drawing/2014/main" id="{8A26554B-94C3-4360-3C26-5213648277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62" y="2700"/>
                <a:ext cx="1959" cy="104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53" name="Rectangle 196">
                <a:extLst>
                  <a:ext uri="{FF2B5EF4-FFF2-40B4-BE49-F238E27FC236}">
                    <a16:creationId xmlns:a16="http://schemas.microsoft.com/office/drawing/2014/main" id="{9F518EC6-E00B-2955-D4BB-55659CAE75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64" y="2702"/>
                <a:ext cx="1955" cy="1040"/>
              </a:xfrm>
              <a:prstGeom prst="rect">
                <a:avLst/>
              </a:prstGeom>
              <a:noFill/>
              <a:ln w="635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54" name="Line 197">
                <a:extLst>
                  <a:ext uri="{FF2B5EF4-FFF2-40B4-BE49-F238E27FC236}">
                    <a16:creationId xmlns:a16="http://schemas.microsoft.com/office/drawing/2014/main" id="{E691FADD-0A4D-166F-A094-9A124B9CBD7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62" y="3744"/>
                <a:ext cx="1959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55" name="Line 198">
                <a:extLst>
                  <a:ext uri="{FF2B5EF4-FFF2-40B4-BE49-F238E27FC236}">
                    <a16:creationId xmlns:a16="http://schemas.microsoft.com/office/drawing/2014/main" id="{D3D1C159-E6EB-7DC5-F72F-367FE347AB8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62" y="3622"/>
                <a:ext cx="1959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56" name="Line 199">
                <a:extLst>
                  <a:ext uri="{FF2B5EF4-FFF2-40B4-BE49-F238E27FC236}">
                    <a16:creationId xmlns:a16="http://schemas.microsoft.com/office/drawing/2014/main" id="{7443ACBF-466B-0A51-1DA5-DC4F85D3B47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62" y="3500"/>
                <a:ext cx="1959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57" name="Line 200">
                <a:extLst>
                  <a:ext uri="{FF2B5EF4-FFF2-40B4-BE49-F238E27FC236}">
                    <a16:creationId xmlns:a16="http://schemas.microsoft.com/office/drawing/2014/main" id="{559C9FB4-FC75-EA0B-6F25-9D15CA02E78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62" y="3379"/>
                <a:ext cx="1959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58" name="Line 201">
                <a:extLst>
                  <a:ext uri="{FF2B5EF4-FFF2-40B4-BE49-F238E27FC236}">
                    <a16:creationId xmlns:a16="http://schemas.microsoft.com/office/drawing/2014/main" id="{A085C615-8139-1587-EE81-F4BBA0A76C7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62" y="3257"/>
                <a:ext cx="1959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59" name="Line 202">
                <a:extLst>
                  <a:ext uri="{FF2B5EF4-FFF2-40B4-BE49-F238E27FC236}">
                    <a16:creationId xmlns:a16="http://schemas.microsoft.com/office/drawing/2014/main" id="{168ECCBC-66F7-CCB5-2A4D-1C0B8A04D51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62" y="3136"/>
                <a:ext cx="1959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60" name="Line 203">
                <a:extLst>
                  <a:ext uri="{FF2B5EF4-FFF2-40B4-BE49-F238E27FC236}">
                    <a16:creationId xmlns:a16="http://schemas.microsoft.com/office/drawing/2014/main" id="{FBC427D1-0A66-DB92-4B13-8DFB2A1187A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62" y="3014"/>
                <a:ext cx="1959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61" name="Line 204">
                <a:extLst>
                  <a:ext uri="{FF2B5EF4-FFF2-40B4-BE49-F238E27FC236}">
                    <a16:creationId xmlns:a16="http://schemas.microsoft.com/office/drawing/2014/main" id="{7A231DF8-E736-69EF-3805-F0BC1FDCDF0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62" y="2893"/>
                <a:ext cx="1959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62" name="Line 205">
                <a:extLst>
                  <a:ext uri="{FF2B5EF4-FFF2-40B4-BE49-F238E27FC236}">
                    <a16:creationId xmlns:a16="http://schemas.microsoft.com/office/drawing/2014/main" id="{79B4DBF5-E1A7-D256-C99E-E795BB2201B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62" y="2771"/>
                <a:ext cx="1959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63" name="Rectangle 206">
                <a:extLst>
                  <a:ext uri="{FF2B5EF4-FFF2-40B4-BE49-F238E27FC236}">
                    <a16:creationId xmlns:a16="http://schemas.microsoft.com/office/drawing/2014/main" id="{9A9A9871-20E7-285D-6F88-10C62BE22F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10" y="2786"/>
                <a:ext cx="383" cy="958"/>
              </a:xfrm>
              <a:prstGeom prst="rect">
                <a:avLst/>
              </a:prstGeom>
              <a:solidFill>
                <a:srgbClr val="606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8" name="Rectangle 208">
              <a:extLst>
                <a:ext uri="{FF2B5EF4-FFF2-40B4-BE49-F238E27FC236}">
                  <a16:creationId xmlns:a16="http://schemas.microsoft.com/office/drawing/2014/main" id="{4274402A-8049-00B6-661D-3B96954078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2" y="2788"/>
              <a:ext cx="379" cy="954"/>
            </a:xfrm>
            <a:prstGeom prst="rect">
              <a:avLst/>
            </a:prstGeom>
            <a:noFill/>
            <a:ln w="6350" cap="flat">
              <a:solidFill>
                <a:srgbClr val="60606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Rectangle 209">
              <a:extLst>
                <a:ext uri="{FF2B5EF4-FFF2-40B4-BE49-F238E27FC236}">
                  <a16:creationId xmlns:a16="http://schemas.microsoft.com/office/drawing/2014/main" id="{BED8985A-2F52-1F5A-CA71-0CCFAA0AC9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50" y="3615"/>
              <a:ext cx="383" cy="129"/>
            </a:xfrm>
            <a:prstGeom prst="rect">
              <a:avLst/>
            </a:prstGeom>
            <a:solidFill>
              <a:srgbClr val="60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210">
              <a:extLst>
                <a:ext uri="{FF2B5EF4-FFF2-40B4-BE49-F238E27FC236}">
                  <a16:creationId xmlns:a16="http://schemas.microsoft.com/office/drawing/2014/main" id="{5F98E0F8-6B2B-1DB0-9690-8D86AB263C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52" y="3617"/>
              <a:ext cx="379" cy="125"/>
            </a:xfrm>
            <a:prstGeom prst="rect">
              <a:avLst/>
            </a:prstGeom>
            <a:noFill/>
            <a:ln w="6350" cap="flat">
              <a:solidFill>
                <a:srgbClr val="60606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211">
              <a:extLst>
                <a:ext uri="{FF2B5EF4-FFF2-40B4-BE49-F238E27FC236}">
                  <a16:creationId xmlns:a16="http://schemas.microsoft.com/office/drawing/2014/main" id="{E1C38A30-1EE3-A02B-B3F3-5A6CA78339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90" y="3615"/>
              <a:ext cx="383" cy="129"/>
            </a:xfrm>
            <a:prstGeom prst="rect">
              <a:avLst/>
            </a:prstGeom>
            <a:solidFill>
              <a:srgbClr val="60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212">
              <a:extLst>
                <a:ext uri="{FF2B5EF4-FFF2-40B4-BE49-F238E27FC236}">
                  <a16:creationId xmlns:a16="http://schemas.microsoft.com/office/drawing/2014/main" id="{35415EBD-294A-1EFC-D676-39B3EAD54C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92" y="3617"/>
              <a:ext cx="379" cy="125"/>
            </a:xfrm>
            <a:prstGeom prst="rect">
              <a:avLst/>
            </a:prstGeom>
            <a:noFill/>
            <a:ln w="6350" cap="flat">
              <a:solidFill>
                <a:srgbClr val="60606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213">
              <a:extLst>
                <a:ext uri="{FF2B5EF4-FFF2-40B4-BE49-F238E27FC236}">
                  <a16:creationId xmlns:a16="http://schemas.microsoft.com/office/drawing/2014/main" id="{5C8A0D32-F664-727D-3CB8-8CCD172BA2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0" y="2690"/>
              <a:ext cx="88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79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" name="Rectangle 214">
              <a:extLst>
                <a:ext uri="{FF2B5EF4-FFF2-40B4-BE49-F238E27FC236}">
                  <a16:creationId xmlns:a16="http://schemas.microsoft.com/office/drawing/2014/main" id="{A736CD28-C690-EDB0-2CAB-5AB103B1F5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2" y="3519"/>
              <a:ext cx="88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11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" name="Rectangle 215">
              <a:extLst>
                <a:ext uri="{FF2B5EF4-FFF2-40B4-BE49-F238E27FC236}">
                  <a16:creationId xmlns:a16="http://schemas.microsoft.com/office/drawing/2014/main" id="{8D1A1417-D7FC-61B1-6CB9-3239E1E179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52" y="3519"/>
              <a:ext cx="88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11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Line 216">
              <a:extLst>
                <a:ext uri="{FF2B5EF4-FFF2-40B4-BE49-F238E27FC236}">
                  <a16:creationId xmlns:a16="http://schemas.microsoft.com/office/drawing/2014/main" id="{A57C8AD9-1205-B6E6-67DC-2C6A5D57219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62" y="2700"/>
              <a:ext cx="0" cy="1044"/>
            </a:xfrm>
            <a:prstGeom prst="line">
              <a:avLst/>
            </a:prstGeom>
            <a:noFill/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217">
              <a:extLst>
                <a:ext uri="{FF2B5EF4-FFF2-40B4-BE49-F238E27FC236}">
                  <a16:creationId xmlns:a16="http://schemas.microsoft.com/office/drawing/2014/main" id="{0E9FBA44-3E5F-B64C-3458-8635B9B6A0D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34" y="3744"/>
              <a:ext cx="28" cy="0"/>
            </a:xfrm>
            <a:prstGeom prst="line">
              <a:avLst/>
            </a:prstGeom>
            <a:noFill/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218">
              <a:extLst>
                <a:ext uri="{FF2B5EF4-FFF2-40B4-BE49-F238E27FC236}">
                  <a16:creationId xmlns:a16="http://schemas.microsoft.com/office/drawing/2014/main" id="{5B9D1C24-4C47-A52C-5F0C-B7DCDC0817B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3151" y="3677"/>
              <a:ext cx="7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" altLang="en-US" sz="9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" name="Line 219">
              <a:extLst>
                <a:ext uri="{FF2B5EF4-FFF2-40B4-BE49-F238E27FC236}">
                  <a16:creationId xmlns:a16="http://schemas.microsoft.com/office/drawing/2014/main" id="{7CE46E90-7FF5-A7DC-217B-E16BE09CAF5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34" y="3622"/>
              <a:ext cx="28" cy="0"/>
            </a:xfrm>
            <a:prstGeom prst="line">
              <a:avLst/>
            </a:prstGeom>
            <a:noFill/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220">
              <a:extLst>
                <a:ext uri="{FF2B5EF4-FFF2-40B4-BE49-F238E27FC236}">
                  <a16:creationId xmlns:a16="http://schemas.microsoft.com/office/drawing/2014/main" id="{4A519CA5-3D0E-D640-CD53-BB24E406955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3151" y="3574"/>
              <a:ext cx="7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" altLang="en-US" sz="9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1" name="Rectangle 221">
              <a:extLst>
                <a:ext uri="{FF2B5EF4-FFF2-40B4-BE49-F238E27FC236}">
                  <a16:creationId xmlns:a16="http://schemas.microsoft.com/office/drawing/2014/main" id="{26729611-7199-7207-EBCB-2A796E1EAE0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3151" y="3535"/>
              <a:ext cx="7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" altLang="en-US" sz="9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2" name="Line 222">
              <a:extLst>
                <a:ext uri="{FF2B5EF4-FFF2-40B4-BE49-F238E27FC236}">
                  <a16:creationId xmlns:a16="http://schemas.microsoft.com/office/drawing/2014/main" id="{D49A75E8-DBF0-7F4C-6E79-99812691104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34" y="3501"/>
              <a:ext cx="28" cy="0"/>
            </a:xfrm>
            <a:prstGeom prst="line">
              <a:avLst/>
            </a:prstGeom>
            <a:noFill/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Rectangle 223">
              <a:extLst>
                <a:ext uri="{FF2B5EF4-FFF2-40B4-BE49-F238E27FC236}">
                  <a16:creationId xmlns:a16="http://schemas.microsoft.com/office/drawing/2014/main" id="{A7FF3CAD-53C6-C15B-3165-436AAA6D7AE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3151" y="3452"/>
              <a:ext cx="7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" altLang="en-US" sz="9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" name="Rectangle 224">
              <a:extLst>
                <a:ext uri="{FF2B5EF4-FFF2-40B4-BE49-F238E27FC236}">
                  <a16:creationId xmlns:a16="http://schemas.microsoft.com/office/drawing/2014/main" id="{0F68E0A1-4618-CAD2-C40D-67D4E8D095E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3151" y="3413"/>
              <a:ext cx="7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" altLang="en-US" sz="9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" name="Line 225">
              <a:extLst>
                <a:ext uri="{FF2B5EF4-FFF2-40B4-BE49-F238E27FC236}">
                  <a16:creationId xmlns:a16="http://schemas.microsoft.com/office/drawing/2014/main" id="{8316EC69-95E6-ADC0-0708-4954F3A1672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34" y="3379"/>
              <a:ext cx="28" cy="0"/>
            </a:xfrm>
            <a:prstGeom prst="line">
              <a:avLst/>
            </a:prstGeom>
            <a:noFill/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Rectangle 226">
              <a:extLst>
                <a:ext uri="{FF2B5EF4-FFF2-40B4-BE49-F238E27FC236}">
                  <a16:creationId xmlns:a16="http://schemas.microsoft.com/office/drawing/2014/main" id="{0BB2B397-D86E-3404-91C7-70F85C49B11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3151" y="3332"/>
              <a:ext cx="7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" altLang="en-US" sz="9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" name="Rectangle 227">
              <a:extLst>
                <a:ext uri="{FF2B5EF4-FFF2-40B4-BE49-F238E27FC236}">
                  <a16:creationId xmlns:a16="http://schemas.microsoft.com/office/drawing/2014/main" id="{74538059-3166-D20F-A8C9-596B257CB34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3151" y="3292"/>
              <a:ext cx="7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" altLang="en-US" sz="9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" name="Line 228">
              <a:extLst>
                <a:ext uri="{FF2B5EF4-FFF2-40B4-BE49-F238E27FC236}">
                  <a16:creationId xmlns:a16="http://schemas.microsoft.com/office/drawing/2014/main" id="{A800AD94-BE86-F0F6-0150-B85A12C03BB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34" y="3257"/>
              <a:ext cx="28" cy="0"/>
            </a:xfrm>
            <a:prstGeom prst="line">
              <a:avLst/>
            </a:prstGeom>
            <a:noFill/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Rectangle 229">
              <a:extLst>
                <a:ext uri="{FF2B5EF4-FFF2-40B4-BE49-F238E27FC236}">
                  <a16:creationId xmlns:a16="http://schemas.microsoft.com/office/drawing/2014/main" id="{7BDD01F6-719E-F285-26CA-83F1504DB3E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3151" y="3210"/>
              <a:ext cx="7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" altLang="en-US" sz="9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0" name="Rectangle 230">
              <a:extLst>
                <a:ext uri="{FF2B5EF4-FFF2-40B4-BE49-F238E27FC236}">
                  <a16:creationId xmlns:a16="http://schemas.microsoft.com/office/drawing/2014/main" id="{367CCC46-9ACB-8700-4215-3A63BDFE187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3151" y="3170"/>
              <a:ext cx="7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" altLang="en-US" sz="9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1" name="Line 231">
              <a:extLst>
                <a:ext uri="{FF2B5EF4-FFF2-40B4-BE49-F238E27FC236}">
                  <a16:creationId xmlns:a16="http://schemas.microsoft.com/office/drawing/2014/main" id="{7ED9E11A-A053-BF00-CC8B-3B967FFAB81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34" y="3136"/>
              <a:ext cx="28" cy="0"/>
            </a:xfrm>
            <a:prstGeom prst="line">
              <a:avLst/>
            </a:prstGeom>
            <a:noFill/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Rectangle 232">
              <a:extLst>
                <a:ext uri="{FF2B5EF4-FFF2-40B4-BE49-F238E27FC236}">
                  <a16:creationId xmlns:a16="http://schemas.microsoft.com/office/drawing/2014/main" id="{E4DC9C49-F4CB-3480-1635-38384AB1FDF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3151" y="3088"/>
              <a:ext cx="7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" altLang="en-US" sz="9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3" name="Rectangle 233">
              <a:extLst>
                <a:ext uri="{FF2B5EF4-FFF2-40B4-BE49-F238E27FC236}">
                  <a16:creationId xmlns:a16="http://schemas.microsoft.com/office/drawing/2014/main" id="{3168D404-7B81-BC3B-A455-DB8220D250E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3151" y="3048"/>
              <a:ext cx="7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" altLang="en-US" sz="9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4" name="Line 234">
              <a:extLst>
                <a:ext uri="{FF2B5EF4-FFF2-40B4-BE49-F238E27FC236}">
                  <a16:creationId xmlns:a16="http://schemas.microsoft.com/office/drawing/2014/main" id="{F986BF6C-92EF-A004-0C11-336BDB0148E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34" y="3014"/>
              <a:ext cx="28" cy="0"/>
            </a:xfrm>
            <a:prstGeom prst="line">
              <a:avLst/>
            </a:prstGeom>
            <a:noFill/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Rectangle 235">
              <a:extLst>
                <a:ext uri="{FF2B5EF4-FFF2-40B4-BE49-F238E27FC236}">
                  <a16:creationId xmlns:a16="http://schemas.microsoft.com/office/drawing/2014/main" id="{096309B0-EF59-E3B2-B84B-1368F0B028A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3151" y="2967"/>
              <a:ext cx="7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" altLang="en-US" sz="9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6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6" name="Rectangle 236">
              <a:extLst>
                <a:ext uri="{FF2B5EF4-FFF2-40B4-BE49-F238E27FC236}">
                  <a16:creationId xmlns:a16="http://schemas.microsoft.com/office/drawing/2014/main" id="{EDC252EE-CFB6-0466-E494-3E9EE7F14AA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3151" y="2927"/>
              <a:ext cx="7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" altLang="en-US" sz="9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7" name="Line 237">
              <a:extLst>
                <a:ext uri="{FF2B5EF4-FFF2-40B4-BE49-F238E27FC236}">
                  <a16:creationId xmlns:a16="http://schemas.microsoft.com/office/drawing/2014/main" id="{61C28D2C-1E8D-BFD1-3221-E11F770D209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34" y="2893"/>
              <a:ext cx="28" cy="0"/>
            </a:xfrm>
            <a:prstGeom prst="line">
              <a:avLst/>
            </a:prstGeom>
            <a:noFill/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Rectangle 238">
              <a:extLst>
                <a:ext uri="{FF2B5EF4-FFF2-40B4-BE49-F238E27FC236}">
                  <a16:creationId xmlns:a16="http://schemas.microsoft.com/office/drawing/2014/main" id="{B02FB134-D4CD-7A19-1854-D7E9C92EDA7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3151" y="2845"/>
              <a:ext cx="7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" altLang="en-US" sz="9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7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9" name="Rectangle 239">
              <a:extLst>
                <a:ext uri="{FF2B5EF4-FFF2-40B4-BE49-F238E27FC236}">
                  <a16:creationId xmlns:a16="http://schemas.microsoft.com/office/drawing/2014/main" id="{B0C2BE2C-E77A-0552-9303-62331EAEAE5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3151" y="2805"/>
              <a:ext cx="7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" altLang="en-US" sz="9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0" name="Line 240">
              <a:extLst>
                <a:ext uri="{FF2B5EF4-FFF2-40B4-BE49-F238E27FC236}">
                  <a16:creationId xmlns:a16="http://schemas.microsoft.com/office/drawing/2014/main" id="{65169E6F-B9CE-D17F-32D1-11AD613B3A4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34" y="2771"/>
              <a:ext cx="28" cy="0"/>
            </a:xfrm>
            <a:prstGeom prst="line">
              <a:avLst/>
            </a:prstGeom>
            <a:noFill/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Rectangle 241">
              <a:extLst>
                <a:ext uri="{FF2B5EF4-FFF2-40B4-BE49-F238E27FC236}">
                  <a16:creationId xmlns:a16="http://schemas.microsoft.com/office/drawing/2014/main" id="{E574A334-3F2E-AA13-490A-53D41ECDA3E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3151" y="2724"/>
              <a:ext cx="7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" altLang="en-US" sz="9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8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2" name="Rectangle 242">
              <a:extLst>
                <a:ext uri="{FF2B5EF4-FFF2-40B4-BE49-F238E27FC236}">
                  <a16:creationId xmlns:a16="http://schemas.microsoft.com/office/drawing/2014/main" id="{783179EB-99FC-5F47-D408-F99EC77A4A6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3151" y="2684"/>
              <a:ext cx="7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" altLang="en-US" sz="9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3" name="Rectangle 243">
              <a:extLst>
                <a:ext uri="{FF2B5EF4-FFF2-40B4-BE49-F238E27FC236}">
                  <a16:creationId xmlns:a16="http://schemas.microsoft.com/office/drawing/2014/main" id="{FA992DA4-481A-46FA-A84A-7C6A982343D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3073" y="3253"/>
              <a:ext cx="7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" altLang="en-US" sz="9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pag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4" name="Rectangle 244">
              <a:extLst>
                <a:ext uri="{FF2B5EF4-FFF2-40B4-BE49-F238E27FC236}">
                  <a16:creationId xmlns:a16="http://schemas.microsoft.com/office/drawing/2014/main" id="{B2C99BCD-C552-E60A-98F1-2317AB37512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3073" y="3214"/>
              <a:ext cx="7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" altLang="en-US" sz="9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mi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5" name="Rectangle 245">
              <a:extLst>
                <a:ext uri="{FF2B5EF4-FFF2-40B4-BE49-F238E27FC236}">
                  <a16:creationId xmlns:a16="http://schemas.microsoft.com/office/drawing/2014/main" id="{DF3E2667-7B92-D177-8F5A-ABEC1E26884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3082" y="3183"/>
              <a:ext cx="56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" altLang="en-US" sz="9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o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6" name="Rectangle 246">
              <a:extLst>
                <a:ext uri="{FF2B5EF4-FFF2-40B4-BE49-F238E27FC236}">
                  <a16:creationId xmlns:a16="http://schemas.microsoft.com/office/drawing/2014/main" id="{F5D9234C-A591-CBDB-5B13-4BD2C7A57BF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3076" y="3154"/>
              <a:ext cx="68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" altLang="en-US" sz="9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do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7" name="Rectangle 247">
              <a:extLst>
                <a:ext uri="{FF2B5EF4-FFF2-40B4-BE49-F238E27FC236}">
                  <a16:creationId xmlns:a16="http://schemas.microsoft.com/office/drawing/2014/main" id="{31ED42C4-1B0C-5B8D-AD34-8632FEAE569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3073" y="3116"/>
              <a:ext cx="7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" altLang="en-US" sz="9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mi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8" name="Rectangle 248">
              <a:extLst>
                <a:ext uri="{FF2B5EF4-FFF2-40B4-BE49-F238E27FC236}">
                  <a16:creationId xmlns:a16="http://schemas.microsoft.com/office/drawing/2014/main" id="{A2DCBC9D-E02E-D704-792D-F11D4CD7216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3073" y="3077"/>
              <a:ext cx="7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" altLang="en-US" sz="9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norte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9" name="Rectangle 249">
              <a:extLst>
                <a:ext uri="{FF2B5EF4-FFF2-40B4-BE49-F238E27FC236}">
                  <a16:creationId xmlns:a16="http://schemas.microsoft.com/office/drawing/2014/main" id="{04A1C4F8-5716-720B-676B-24E78FECB5A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3084" y="3048"/>
              <a:ext cx="52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" altLang="en-US" sz="9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el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0" name="Line 250">
              <a:extLst>
                <a:ext uri="{FF2B5EF4-FFF2-40B4-BE49-F238E27FC236}">
                  <a16:creationId xmlns:a16="http://schemas.microsoft.com/office/drawing/2014/main" id="{F7115461-558D-4A34-75C7-DB15A1DD21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62" y="3744"/>
              <a:ext cx="1959" cy="0"/>
            </a:xfrm>
            <a:prstGeom prst="line">
              <a:avLst/>
            </a:prstGeom>
            <a:noFill/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Rectangle 251">
              <a:extLst>
                <a:ext uri="{FF2B5EF4-FFF2-40B4-BE49-F238E27FC236}">
                  <a16:creationId xmlns:a16="http://schemas.microsoft.com/office/drawing/2014/main" id="{06D97576-3710-7B50-46E0-89B52C5840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8" y="3772"/>
              <a:ext cx="36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malsano</a:t>
              </a:r>
              <a:endPara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2" name="Rectangle 252">
              <a:extLst>
                <a:ext uri="{FF2B5EF4-FFF2-40B4-BE49-F238E27FC236}">
                  <a16:creationId xmlns:a16="http://schemas.microsoft.com/office/drawing/2014/main" id="{B9C4A2B3-E6D2-CEDF-D512-F993C0A7C3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8" y="3772"/>
              <a:ext cx="621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algo saludable</a:t>
              </a:r>
              <a:endPara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3" name="Rectangle 253">
              <a:extLst>
                <a:ext uri="{FF2B5EF4-FFF2-40B4-BE49-F238E27FC236}">
                  <a16:creationId xmlns:a16="http://schemas.microsoft.com/office/drawing/2014/main" id="{F747A5F7-6526-7D41-9291-EE4E62F727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68" y="3772"/>
              <a:ext cx="41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saludable</a:t>
              </a:r>
              <a:endPara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4" name="Rectangle 254">
              <a:extLst>
                <a:ext uri="{FF2B5EF4-FFF2-40B4-BE49-F238E27FC236}">
                  <a16:creationId xmlns:a16="http://schemas.microsoft.com/office/drawing/2014/main" id="{69DB6077-0953-4842-168C-728ABEE81D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6" y="2602"/>
              <a:ext cx="805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" altLang="en-US" sz="14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ingresos &gt; $751</a:t>
              </a:r>
              <a:endPara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0386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6AFD8F-3C6F-CD05-F28D-D567EF29C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609600"/>
            <a:ext cx="8883761" cy="1320800"/>
          </a:xfrm>
        </p:spPr>
        <p:txBody>
          <a:bodyPr>
            <a:normAutofit fontScale="90000"/>
          </a:bodyPr>
          <a:lstStyle/>
          <a:p>
            <a:r>
              <a:rPr lang="es" dirty="0">
                <a:solidFill>
                  <a:schemeClr val="accent1">
                    <a:lumMod val="75000"/>
                  </a:schemeClr>
                </a:solidFill>
              </a:rPr>
              <a:t>Calculando un índice saludable para el ambiente alimentario comunitario por hogar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873D3E-7708-D026-75DB-24EC5FC790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5" y="2179673"/>
            <a:ext cx="6212564" cy="4146699"/>
          </a:xfrm>
        </p:spPr>
        <p:txBody>
          <a:bodyPr>
            <a:normAutofit fontScale="92500" lnSpcReduction="10000"/>
          </a:bodyPr>
          <a:lstStyle/>
          <a:p>
            <a:r>
              <a:rPr lang="es" dirty="0"/>
              <a:t>Para cada hogar tenemos coordenadas GPS</a:t>
            </a:r>
          </a:p>
          <a:p>
            <a:pPr>
              <a:buFont typeface="+mj-lt"/>
              <a:buAutoNum type="arabicPeriod"/>
            </a:pPr>
            <a:r>
              <a:rPr lang="es" dirty="0"/>
              <a:t>Dibuje un círculo de radio 0,2 km alrededor de cada casa.</a:t>
            </a:r>
          </a:p>
          <a:p>
            <a:pPr>
              <a:buFont typeface="+mj-lt"/>
              <a:buAutoNum type="arabicPeriod"/>
            </a:pPr>
            <a:r>
              <a:rPr lang="es" dirty="0"/>
              <a:t>Tome el puntaje de salud promedio de los establecimientos de comida dentro de ese radio</a:t>
            </a:r>
          </a:p>
          <a:p>
            <a:pPr>
              <a:buFont typeface="+mj-lt"/>
              <a:buAutoNum type="arabicPeriod"/>
            </a:pPr>
            <a:r>
              <a:rPr lang="es" dirty="0"/>
              <a:t>Repita los pasos 1 y 2 aumentando el radio cada vez, pasando de 0,2 a 2 km.</a:t>
            </a:r>
          </a:p>
          <a:p>
            <a:endParaRPr lang="en-US" dirty="0"/>
          </a:p>
          <a:p>
            <a:r>
              <a:rPr lang="es" dirty="0"/>
              <a:t>También consideramos de la misma manera la presencia de un determinado tipo de establecimiento de comida.</a:t>
            </a:r>
          </a:p>
          <a:p>
            <a:pPr lvl="1"/>
            <a:r>
              <a:rPr lang="es" dirty="0"/>
              <a:t>El 68% de los hogares tienen al menos un vendedor considerado saludable a 200 m de ellos y el 97% de los hogares tienen uno a 700 m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s" sz="1600" dirty="0"/>
              <a:t>Nota: una caminata de 10 minutos es de aproximadamente 700m; una caminata de 20 minutos es de aproximadamente 1500m.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354DCD-1A93-CD18-DF98-976ED575B41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580"/>
          <a:stretch>
            <a:fillRect/>
          </a:stretch>
        </p:blipFill>
        <p:spPr>
          <a:xfrm>
            <a:off x="7219504" y="2304239"/>
            <a:ext cx="4400171" cy="3737123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C6597F15-B285-8F97-0F69-AA2D085B3830}"/>
              </a:ext>
            </a:extLst>
          </p:cNvPr>
          <p:cNvSpPr/>
          <p:nvPr/>
        </p:nvSpPr>
        <p:spPr>
          <a:xfrm>
            <a:off x="8790565" y="2743201"/>
            <a:ext cx="2246034" cy="2275367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DCE56B9-F56B-36D5-6210-ACC9501A3D96}"/>
              </a:ext>
            </a:extLst>
          </p:cNvPr>
          <p:cNvSpPr/>
          <p:nvPr/>
        </p:nvSpPr>
        <p:spPr>
          <a:xfrm>
            <a:off x="8273267" y="2272266"/>
            <a:ext cx="3280630" cy="3217235"/>
          </a:xfrm>
          <a:prstGeom prst="ellipse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884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A48DE-FECA-78A5-534C-FE7CAEFE5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" dirty="0">
                <a:solidFill>
                  <a:schemeClr val="accent1">
                    <a:lumMod val="75000"/>
                  </a:schemeClr>
                </a:solidFill>
              </a:rPr>
              <a:t>Modelo econométrico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7078015-074A-D251-42A2-082DF144B13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77333" y="1692757"/>
                <a:ext cx="8931887" cy="491659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𝑒𝑛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s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:decisiones de compra del individuo </a:t>
                </a:r>
                <a:r>
                  <a:rPr lang="es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i </a:t>
                </a:r>
                <a:r>
                  <a:rPr lang="es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(más en la siguiente diapositiva)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𝑒𝑛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s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:puntuación del ambiente comunitario dentro del radio </a:t>
                </a:r>
                <a:r>
                  <a:rPr lang="es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k </a:t>
                </a:r>
                <a:r>
                  <a:rPr lang="es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para el hogar </a:t>
                </a:r>
                <a:r>
                  <a:rPr lang="es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h</a:t>
                </a:r>
                <a:endParaRPr lang="en-US" i="1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</m:oMath>
                </a14:m>
                <a:r>
                  <a:rPr lang="es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: características del hogar, como ingresos, nivel educativo del jefe de hogar, número de adultos y composición del hogar</a:t>
                </a: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s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: presencia de un tipo de establecimiento de comida dentro del radio </a:t>
                </a:r>
                <a:r>
                  <a:rPr lang="es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k </a:t>
                </a:r>
                <a:r>
                  <a:rPr lang="es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para el hogar </a:t>
                </a:r>
                <a:r>
                  <a:rPr lang="es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h </a:t>
                </a:r>
                <a:r>
                  <a:rPr lang="es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(binario)</a:t>
                </a:r>
              </a:p>
              <a:p>
                <a:pPr marL="0" indent="0">
                  <a:buNone/>
                </a:pPr>
                <a:endParaRPr lang="en-US" i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buFont typeface="Wingdings" panose="05000000000000000000" pitchFamily="2" charset="2"/>
                  <a:buChar char="v"/>
                </a:pPr>
                <a:r>
                  <a:rPr lang="es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También ejecutamos regresiones con un término de interacción comunidad entorno x ingreso, pero no encontramos efectos significativos para la interacción (resultados en el documento).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7078015-074A-D251-42A2-082DF144B13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7333" y="1692757"/>
                <a:ext cx="8931887" cy="4916590"/>
              </a:xfrm>
              <a:blipFill>
                <a:blip r:embed="rId2"/>
                <a:stretch>
                  <a:fillRect l="-142" r="-852"/>
                </a:stretch>
              </a:blipFill>
            </p:spPr>
            <p:txBody>
              <a:bodyPr/>
              <a:lstStyle/>
              <a:p>
                <a:r>
                  <a:rPr lang="en-EC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816922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6">
            <a:extLst>
              <a:ext uri="{FF2B5EF4-FFF2-40B4-BE49-F238E27FC236}">
                <a16:creationId xmlns:a16="http://schemas.microsoft.com/office/drawing/2014/main" id="{7F7C0974-D58E-F5B4-C4F1-C2D033DC660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49136" y="1593663"/>
            <a:ext cx="8679047" cy="5203845"/>
            <a:chOff x="822" y="618"/>
            <a:chExt cx="5814" cy="3486"/>
          </a:xfrm>
        </p:grpSpPr>
        <p:sp>
          <p:nvSpPr>
            <p:cNvPr id="6" name="AutoShape 5">
              <a:extLst>
                <a:ext uri="{FF2B5EF4-FFF2-40B4-BE49-F238E27FC236}">
                  <a16:creationId xmlns:a16="http://schemas.microsoft.com/office/drawing/2014/main" id="{46A64CC9-550D-991F-014E-4ED9990EB260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822" y="618"/>
              <a:ext cx="5814" cy="34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7" name="Group 207">
              <a:extLst>
                <a:ext uri="{FF2B5EF4-FFF2-40B4-BE49-F238E27FC236}">
                  <a16:creationId xmlns:a16="http://schemas.microsoft.com/office/drawing/2014/main" id="{72B2A8B6-1448-C64B-DEB1-246D1B4E21C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22" y="618"/>
              <a:ext cx="5803" cy="3486"/>
              <a:chOff x="822" y="618"/>
              <a:chExt cx="5803" cy="3486"/>
            </a:xfrm>
          </p:grpSpPr>
          <p:sp>
            <p:nvSpPr>
              <p:cNvPr id="4300" name="Rectangle 7">
                <a:extLst>
                  <a:ext uri="{FF2B5EF4-FFF2-40B4-BE49-F238E27FC236}">
                    <a16:creationId xmlns:a16="http://schemas.microsoft.com/office/drawing/2014/main" id="{D80F6C14-8902-BF20-418B-F00CF9DC71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22" y="618"/>
                <a:ext cx="5803" cy="348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01" name="Rectangle 8">
                <a:extLst>
                  <a:ext uri="{FF2B5EF4-FFF2-40B4-BE49-F238E27FC236}">
                    <a16:creationId xmlns:a16="http://schemas.microsoft.com/office/drawing/2014/main" id="{BF367B83-73C3-44A1-732D-187C0AF1E9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23" y="619"/>
                <a:ext cx="5801" cy="348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02" name="Rectangle 9">
                <a:extLst>
                  <a:ext uri="{FF2B5EF4-FFF2-40B4-BE49-F238E27FC236}">
                    <a16:creationId xmlns:a16="http://schemas.microsoft.com/office/drawing/2014/main" id="{932BBDB3-7366-CE42-7B92-FBA801643E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26" y="622"/>
                <a:ext cx="5795" cy="3478"/>
              </a:xfrm>
              <a:prstGeom prst="rect">
                <a:avLst/>
              </a:prstGeom>
              <a:noFill/>
              <a:ln w="11113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03" name="Rectangle 10">
                <a:extLst>
                  <a:ext uri="{FF2B5EF4-FFF2-40B4-BE49-F238E27FC236}">
                    <a16:creationId xmlns:a16="http://schemas.microsoft.com/office/drawing/2014/main" id="{680FECBA-E922-EEDA-0446-3A552B2BD2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" y="695"/>
                <a:ext cx="942" cy="307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04" name="Rectangle 11">
                <a:extLst>
                  <a:ext uri="{FF2B5EF4-FFF2-40B4-BE49-F238E27FC236}">
                    <a16:creationId xmlns:a16="http://schemas.microsoft.com/office/drawing/2014/main" id="{EBB02FF2-E596-8E63-8D1E-0EF7CAAD18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02" y="698"/>
                <a:ext cx="937" cy="3066"/>
              </a:xfrm>
              <a:prstGeom prst="rect">
                <a:avLst/>
              </a:prstGeom>
              <a:noFill/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05" name="Rectangle 12">
                <a:extLst>
                  <a:ext uri="{FF2B5EF4-FFF2-40B4-BE49-F238E27FC236}">
                    <a16:creationId xmlns:a16="http://schemas.microsoft.com/office/drawing/2014/main" id="{9F217B9C-CF1C-9202-75A8-BB71326060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" y="812"/>
                <a:ext cx="942" cy="295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06" name="Rectangle 13">
                <a:extLst>
                  <a:ext uri="{FF2B5EF4-FFF2-40B4-BE49-F238E27FC236}">
                    <a16:creationId xmlns:a16="http://schemas.microsoft.com/office/drawing/2014/main" id="{DAEA8713-3D46-2A50-7E5F-E9A9441F41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02" y="814"/>
                <a:ext cx="937" cy="2950"/>
              </a:xfrm>
              <a:prstGeom prst="rect">
                <a:avLst/>
              </a:prstGeom>
              <a:noFill/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07" name="Line 14">
                <a:extLst>
                  <a:ext uri="{FF2B5EF4-FFF2-40B4-BE49-F238E27FC236}">
                    <a16:creationId xmlns:a16="http://schemas.microsoft.com/office/drawing/2014/main" id="{1FD0A5E8-BB00-9372-71B8-BAC08AE46F6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99" y="3766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08" name="Line 15">
                <a:extLst>
                  <a:ext uri="{FF2B5EF4-FFF2-40B4-BE49-F238E27FC236}">
                    <a16:creationId xmlns:a16="http://schemas.microsoft.com/office/drawing/2014/main" id="{EA0F9A1E-38AC-97C7-10B1-37C3CE93929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4" y="3766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09" name="Line 16">
                <a:extLst>
                  <a:ext uri="{FF2B5EF4-FFF2-40B4-BE49-F238E27FC236}">
                    <a16:creationId xmlns:a16="http://schemas.microsoft.com/office/drawing/2014/main" id="{3C1189F9-B9FE-AB12-0351-D7D89F7A83C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08" y="3766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10" name="Line 17">
                <a:extLst>
                  <a:ext uri="{FF2B5EF4-FFF2-40B4-BE49-F238E27FC236}">
                    <a16:creationId xmlns:a16="http://schemas.microsoft.com/office/drawing/2014/main" id="{7F254B47-08C2-4145-863E-4B22FA75F7C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13" y="3766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11" name="Line 18">
                <a:extLst>
                  <a:ext uri="{FF2B5EF4-FFF2-40B4-BE49-F238E27FC236}">
                    <a16:creationId xmlns:a16="http://schemas.microsoft.com/office/drawing/2014/main" id="{605B552F-04D9-8C20-4F6B-21E708C6CE2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17" y="3766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12" name="Line 19">
                <a:extLst>
                  <a:ext uri="{FF2B5EF4-FFF2-40B4-BE49-F238E27FC236}">
                    <a16:creationId xmlns:a16="http://schemas.microsoft.com/office/drawing/2014/main" id="{D651B9DD-0386-D01D-9683-7B111B96486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21" y="3766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13" name="Line 20">
                <a:extLst>
                  <a:ext uri="{FF2B5EF4-FFF2-40B4-BE49-F238E27FC236}">
                    <a16:creationId xmlns:a16="http://schemas.microsoft.com/office/drawing/2014/main" id="{B9DEFAB7-FE60-CE19-42C0-61CD44EF783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26" y="3766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14" name="Line 21">
                <a:extLst>
                  <a:ext uri="{FF2B5EF4-FFF2-40B4-BE49-F238E27FC236}">
                    <a16:creationId xmlns:a16="http://schemas.microsoft.com/office/drawing/2014/main" id="{3BEC68B3-3536-37BF-159C-DC003C1007B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30" y="3766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15" name="Line 22">
                <a:extLst>
                  <a:ext uri="{FF2B5EF4-FFF2-40B4-BE49-F238E27FC236}">
                    <a16:creationId xmlns:a16="http://schemas.microsoft.com/office/drawing/2014/main" id="{515D66EF-69DF-5DF2-C820-BC0DB65F706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35" y="3766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16" name="Line 23">
                <a:extLst>
                  <a:ext uri="{FF2B5EF4-FFF2-40B4-BE49-F238E27FC236}">
                    <a16:creationId xmlns:a16="http://schemas.microsoft.com/office/drawing/2014/main" id="{3C387B1D-7049-45C2-B16E-4AC15A44126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39" y="3766"/>
                <a:ext cx="2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17" name="Line 24">
                <a:extLst>
                  <a:ext uri="{FF2B5EF4-FFF2-40B4-BE49-F238E27FC236}">
                    <a16:creationId xmlns:a16="http://schemas.microsoft.com/office/drawing/2014/main" id="{29E3729E-0516-2692-BC41-470963FFD97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99" y="3191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18" name="Line 25">
                <a:extLst>
                  <a:ext uri="{FF2B5EF4-FFF2-40B4-BE49-F238E27FC236}">
                    <a16:creationId xmlns:a16="http://schemas.microsoft.com/office/drawing/2014/main" id="{076CA5AE-70BD-7FB1-83EA-4C8A74C9C0B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4" y="3191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19" name="Line 26">
                <a:extLst>
                  <a:ext uri="{FF2B5EF4-FFF2-40B4-BE49-F238E27FC236}">
                    <a16:creationId xmlns:a16="http://schemas.microsoft.com/office/drawing/2014/main" id="{60A46D26-6AE7-D6EC-63A2-5ABF2A6A3FE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08" y="3191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20" name="Line 27">
                <a:extLst>
                  <a:ext uri="{FF2B5EF4-FFF2-40B4-BE49-F238E27FC236}">
                    <a16:creationId xmlns:a16="http://schemas.microsoft.com/office/drawing/2014/main" id="{BD449493-5165-2936-4E3A-05D727C6E94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13" y="3191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21" name="Line 28">
                <a:extLst>
                  <a:ext uri="{FF2B5EF4-FFF2-40B4-BE49-F238E27FC236}">
                    <a16:creationId xmlns:a16="http://schemas.microsoft.com/office/drawing/2014/main" id="{0D2B8C80-14B6-A867-EB5F-A82D7B34E9E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17" y="3191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22" name="Line 29">
                <a:extLst>
                  <a:ext uri="{FF2B5EF4-FFF2-40B4-BE49-F238E27FC236}">
                    <a16:creationId xmlns:a16="http://schemas.microsoft.com/office/drawing/2014/main" id="{7DE39EDA-7D5B-0310-A06E-6EA1E3245D5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21" y="3191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23" name="Line 30">
                <a:extLst>
                  <a:ext uri="{FF2B5EF4-FFF2-40B4-BE49-F238E27FC236}">
                    <a16:creationId xmlns:a16="http://schemas.microsoft.com/office/drawing/2014/main" id="{B7417447-059F-2F31-6AF5-00E6130A3A2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26" y="3191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24" name="Line 31">
                <a:extLst>
                  <a:ext uri="{FF2B5EF4-FFF2-40B4-BE49-F238E27FC236}">
                    <a16:creationId xmlns:a16="http://schemas.microsoft.com/office/drawing/2014/main" id="{F9BA3FE2-537B-B091-E222-43569763C65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30" y="3191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25" name="Line 32">
                <a:extLst>
                  <a:ext uri="{FF2B5EF4-FFF2-40B4-BE49-F238E27FC236}">
                    <a16:creationId xmlns:a16="http://schemas.microsoft.com/office/drawing/2014/main" id="{9D2FF251-1935-0C6F-0A8E-AC50CDA71CD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35" y="3191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26" name="Line 33">
                <a:extLst>
                  <a:ext uri="{FF2B5EF4-FFF2-40B4-BE49-F238E27FC236}">
                    <a16:creationId xmlns:a16="http://schemas.microsoft.com/office/drawing/2014/main" id="{FF4E1494-331B-1859-1A41-B891EA9FDB3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39" y="3191"/>
                <a:ext cx="2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27" name="Line 34">
                <a:extLst>
                  <a:ext uri="{FF2B5EF4-FFF2-40B4-BE49-F238E27FC236}">
                    <a16:creationId xmlns:a16="http://schemas.microsoft.com/office/drawing/2014/main" id="{544B2779-DDB9-B0E4-9CC3-BA8857DBC5C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99" y="2617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28" name="Line 35">
                <a:extLst>
                  <a:ext uri="{FF2B5EF4-FFF2-40B4-BE49-F238E27FC236}">
                    <a16:creationId xmlns:a16="http://schemas.microsoft.com/office/drawing/2014/main" id="{C4ACE5E0-DE0A-EE71-3F41-590373D2F4B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4" y="2617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29" name="Line 36">
                <a:extLst>
                  <a:ext uri="{FF2B5EF4-FFF2-40B4-BE49-F238E27FC236}">
                    <a16:creationId xmlns:a16="http://schemas.microsoft.com/office/drawing/2014/main" id="{487D9422-E6BD-AA2B-0D13-3CB9DDD52B0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08" y="2617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30" name="Line 37">
                <a:extLst>
                  <a:ext uri="{FF2B5EF4-FFF2-40B4-BE49-F238E27FC236}">
                    <a16:creationId xmlns:a16="http://schemas.microsoft.com/office/drawing/2014/main" id="{BA78CB79-6BCB-0466-742C-7858CB3CCD3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13" y="2617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31" name="Line 38">
                <a:extLst>
                  <a:ext uri="{FF2B5EF4-FFF2-40B4-BE49-F238E27FC236}">
                    <a16:creationId xmlns:a16="http://schemas.microsoft.com/office/drawing/2014/main" id="{8404A817-5CFC-2142-3EAC-0D8D5056039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17" y="2617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32" name="Line 39">
                <a:extLst>
                  <a:ext uri="{FF2B5EF4-FFF2-40B4-BE49-F238E27FC236}">
                    <a16:creationId xmlns:a16="http://schemas.microsoft.com/office/drawing/2014/main" id="{00F64522-1084-F1AD-7146-25B27C5B0B8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21" y="2617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33" name="Line 40">
                <a:extLst>
                  <a:ext uri="{FF2B5EF4-FFF2-40B4-BE49-F238E27FC236}">
                    <a16:creationId xmlns:a16="http://schemas.microsoft.com/office/drawing/2014/main" id="{75D8908B-DFAD-2F9F-67B1-28C5130CD32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26" y="2617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34" name="Line 41">
                <a:extLst>
                  <a:ext uri="{FF2B5EF4-FFF2-40B4-BE49-F238E27FC236}">
                    <a16:creationId xmlns:a16="http://schemas.microsoft.com/office/drawing/2014/main" id="{CEF2DF23-A92E-BE63-3ACF-581C767C0E3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30" y="2617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35" name="Line 42">
                <a:extLst>
                  <a:ext uri="{FF2B5EF4-FFF2-40B4-BE49-F238E27FC236}">
                    <a16:creationId xmlns:a16="http://schemas.microsoft.com/office/drawing/2014/main" id="{53326BE9-D48B-81B8-72A0-EE2EB1B0EA6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35" y="2617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36" name="Line 43">
                <a:extLst>
                  <a:ext uri="{FF2B5EF4-FFF2-40B4-BE49-F238E27FC236}">
                    <a16:creationId xmlns:a16="http://schemas.microsoft.com/office/drawing/2014/main" id="{D378D570-B16A-6459-0EC3-324A2429E6A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39" y="2617"/>
                <a:ext cx="2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37" name="Line 44">
                <a:extLst>
                  <a:ext uri="{FF2B5EF4-FFF2-40B4-BE49-F238E27FC236}">
                    <a16:creationId xmlns:a16="http://schemas.microsoft.com/office/drawing/2014/main" id="{823A7F07-D660-D68D-82BE-C399453C861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99" y="2042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38" name="Line 45">
                <a:extLst>
                  <a:ext uri="{FF2B5EF4-FFF2-40B4-BE49-F238E27FC236}">
                    <a16:creationId xmlns:a16="http://schemas.microsoft.com/office/drawing/2014/main" id="{3E1EE627-5447-A396-550E-FE10572BA39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4" y="2042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39" name="Line 46">
                <a:extLst>
                  <a:ext uri="{FF2B5EF4-FFF2-40B4-BE49-F238E27FC236}">
                    <a16:creationId xmlns:a16="http://schemas.microsoft.com/office/drawing/2014/main" id="{7E213951-A1BE-D364-E0B1-E7297CC5EFF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08" y="2042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40" name="Line 47">
                <a:extLst>
                  <a:ext uri="{FF2B5EF4-FFF2-40B4-BE49-F238E27FC236}">
                    <a16:creationId xmlns:a16="http://schemas.microsoft.com/office/drawing/2014/main" id="{C3743D38-57DE-FB8F-518D-5B7D97AD50D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13" y="2042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41" name="Line 48">
                <a:extLst>
                  <a:ext uri="{FF2B5EF4-FFF2-40B4-BE49-F238E27FC236}">
                    <a16:creationId xmlns:a16="http://schemas.microsoft.com/office/drawing/2014/main" id="{D15CC54D-05DC-FD44-C10D-85045D7630B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17" y="2042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42" name="Line 49">
                <a:extLst>
                  <a:ext uri="{FF2B5EF4-FFF2-40B4-BE49-F238E27FC236}">
                    <a16:creationId xmlns:a16="http://schemas.microsoft.com/office/drawing/2014/main" id="{BF927304-D59A-1FFC-9455-0FDF31F7D6D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21" y="2042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43" name="Line 50">
                <a:extLst>
                  <a:ext uri="{FF2B5EF4-FFF2-40B4-BE49-F238E27FC236}">
                    <a16:creationId xmlns:a16="http://schemas.microsoft.com/office/drawing/2014/main" id="{BC6C7E3F-EC39-99F5-18AD-98F30E83293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26" y="2042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44" name="Line 51">
                <a:extLst>
                  <a:ext uri="{FF2B5EF4-FFF2-40B4-BE49-F238E27FC236}">
                    <a16:creationId xmlns:a16="http://schemas.microsoft.com/office/drawing/2014/main" id="{0ED6DBC6-1A3E-1A3D-4E6D-E2E6798698D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30" y="2042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45" name="Line 52">
                <a:extLst>
                  <a:ext uri="{FF2B5EF4-FFF2-40B4-BE49-F238E27FC236}">
                    <a16:creationId xmlns:a16="http://schemas.microsoft.com/office/drawing/2014/main" id="{C50DD1DA-0CAB-A346-18AA-447A9CE8EA3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35" y="2042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46" name="Line 53">
                <a:extLst>
                  <a:ext uri="{FF2B5EF4-FFF2-40B4-BE49-F238E27FC236}">
                    <a16:creationId xmlns:a16="http://schemas.microsoft.com/office/drawing/2014/main" id="{93422EE8-7582-A1B8-963B-284AF992510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39" y="2042"/>
                <a:ext cx="2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47" name="Line 54">
                <a:extLst>
                  <a:ext uri="{FF2B5EF4-FFF2-40B4-BE49-F238E27FC236}">
                    <a16:creationId xmlns:a16="http://schemas.microsoft.com/office/drawing/2014/main" id="{488C3D6E-BF43-D3DA-5B2A-8B3BB1CD08D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99" y="1468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48" name="Line 55">
                <a:extLst>
                  <a:ext uri="{FF2B5EF4-FFF2-40B4-BE49-F238E27FC236}">
                    <a16:creationId xmlns:a16="http://schemas.microsoft.com/office/drawing/2014/main" id="{9C23D952-ECA3-1595-2CB2-0B941408364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4" y="1468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49" name="Line 56">
                <a:extLst>
                  <a:ext uri="{FF2B5EF4-FFF2-40B4-BE49-F238E27FC236}">
                    <a16:creationId xmlns:a16="http://schemas.microsoft.com/office/drawing/2014/main" id="{917481E9-54B6-0266-209A-6B19A705976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08" y="1468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50" name="Line 57">
                <a:extLst>
                  <a:ext uri="{FF2B5EF4-FFF2-40B4-BE49-F238E27FC236}">
                    <a16:creationId xmlns:a16="http://schemas.microsoft.com/office/drawing/2014/main" id="{26031646-0FC0-297C-986F-BD8A6F1EE45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13" y="1468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51" name="Line 58">
                <a:extLst>
                  <a:ext uri="{FF2B5EF4-FFF2-40B4-BE49-F238E27FC236}">
                    <a16:creationId xmlns:a16="http://schemas.microsoft.com/office/drawing/2014/main" id="{E2DDF18A-9960-5CBB-970D-F55CBB89224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17" y="1468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52" name="Line 59">
                <a:extLst>
                  <a:ext uri="{FF2B5EF4-FFF2-40B4-BE49-F238E27FC236}">
                    <a16:creationId xmlns:a16="http://schemas.microsoft.com/office/drawing/2014/main" id="{576DED96-14D0-01B4-1F63-7FBD34FAFA5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21" y="1468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53" name="Line 60">
                <a:extLst>
                  <a:ext uri="{FF2B5EF4-FFF2-40B4-BE49-F238E27FC236}">
                    <a16:creationId xmlns:a16="http://schemas.microsoft.com/office/drawing/2014/main" id="{2BE6D48E-08D4-C991-6A93-2E460BD0115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26" y="1468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54" name="Line 61">
                <a:extLst>
                  <a:ext uri="{FF2B5EF4-FFF2-40B4-BE49-F238E27FC236}">
                    <a16:creationId xmlns:a16="http://schemas.microsoft.com/office/drawing/2014/main" id="{E0774246-43FC-BB07-BB97-894EC0C7E9B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30" y="1468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55" name="Line 62">
                <a:extLst>
                  <a:ext uri="{FF2B5EF4-FFF2-40B4-BE49-F238E27FC236}">
                    <a16:creationId xmlns:a16="http://schemas.microsoft.com/office/drawing/2014/main" id="{6CACA61A-1939-A584-4AF6-286F2B8DE84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35" y="1468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56" name="Line 63">
                <a:extLst>
                  <a:ext uri="{FF2B5EF4-FFF2-40B4-BE49-F238E27FC236}">
                    <a16:creationId xmlns:a16="http://schemas.microsoft.com/office/drawing/2014/main" id="{FC22106F-3051-2ABA-15A6-DB5742CB058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39" y="1468"/>
                <a:ext cx="2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57" name="Line 64">
                <a:extLst>
                  <a:ext uri="{FF2B5EF4-FFF2-40B4-BE49-F238E27FC236}">
                    <a16:creationId xmlns:a16="http://schemas.microsoft.com/office/drawing/2014/main" id="{F0ABD10F-186D-2F75-EE04-8EBB09EDC88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99" y="893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58" name="Line 65">
                <a:extLst>
                  <a:ext uri="{FF2B5EF4-FFF2-40B4-BE49-F238E27FC236}">
                    <a16:creationId xmlns:a16="http://schemas.microsoft.com/office/drawing/2014/main" id="{84027F49-08DF-00EA-F385-5E1FB8879E2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4" y="893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59" name="Line 66">
                <a:extLst>
                  <a:ext uri="{FF2B5EF4-FFF2-40B4-BE49-F238E27FC236}">
                    <a16:creationId xmlns:a16="http://schemas.microsoft.com/office/drawing/2014/main" id="{0CD4E840-F636-8A29-B242-2DABD2BBCBE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08" y="893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60" name="Line 67">
                <a:extLst>
                  <a:ext uri="{FF2B5EF4-FFF2-40B4-BE49-F238E27FC236}">
                    <a16:creationId xmlns:a16="http://schemas.microsoft.com/office/drawing/2014/main" id="{FCCA2C22-3BB4-822E-1449-168130EA8A7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13" y="893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61" name="Line 68">
                <a:extLst>
                  <a:ext uri="{FF2B5EF4-FFF2-40B4-BE49-F238E27FC236}">
                    <a16:creationId xmlns:a16="http://schemas.microsoft.com/office/drawing/2014/main" id="{1862EB86-6A91-A1AB-E311-CCD4B7B8F75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17" y="893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62" name="Line 69">
                <a:extLst>
                  <a:ext uri="{FF2B5EF4-FFF2-40B4-BE49-F238E27FC236}">
                    <a16:creationId xmlns:a16="http://schemas.microsoft.com/office/drawing/2014/main" id="{CB70F470-7D35-E8EE-146C-06AC648D73D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21" y="893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63" name="Line 70">
                <a:extLst>
                  <a:ext uri="{FF2B5EF4-FFF2-40B4-BE49-F238E27FC236}">
                    <a16:creationId xmlns:a16="http://schemas.microsoft.com/office/drawing/2014/main" id="{87721345-7178-A0D6-A51C-8EFD8989F38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26" y="893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64" name="Line 71">
                <a:extLst>
                  <a:ext uri="{FF2B5EF4-FFF2-40B4-BE49-F238E27FC236}">
                    <a16:creationId xmlns:a16="http://schemas.microsoft.com/office/drawing/2014/main" id="{57404123-BE97-1BC2-0B42-D05C366EF33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30" y="893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65" name="Line 72">
                <a:extLst>
                  <a:ext uri="{FF2B5EF4-FFF2-40B4-BE49-F238E27FC236}">
                    <a16:creationId xmlns:a16="http://schemas.microsoft.com/office/drawing/2014/main" id="{DF289470-B6BA-F0F8-5389-3F7AF38A452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35" y="893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66" name="Line 73">
                <a:extLst>
                  <a:ext uri="{FF2B5EF4-FFF2-40B4-BE49-F238E27FC236}">
                    <a16:creationId xmlns:a16="http://schemas.microsoft.com/office/drawing/2014/main" id="{0CA3559C-7C7C-BA8E-2848-26503372860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39" y="893"/>
                <a:ext cx="2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67" name="Rectangle 74">
                <a:extLst>
                  <a:ext uri="{FF2B5EF4-FFF2-40B4-BE49-F238E27FC236}">
                    <a16:creationId xmlns:a16="http://schemas.microsoft.com/office/drawing/2014/main" id="{59F63367-A366-0066-C1E0-088447E892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92" y="3283"/>
                <a:ext cx="556" cy="483"/>
              </a:xfrm>
              <a:prstGeom prst="rect">
                <a:avLst/>
              </a:prstGeom>
              <a:solidFill>
                <a:srgbClr val="606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68" name="Rectangle 75">
                <a:extLst>
                  <a:ext uri="{FF2B5EF4-FFF2-40B4-BE49-F238E27FC236}">
                    <a16:creationId xmlns:a16="http://schemas.microsoft.com/office/drawing/2014/main" id="{AC4E3D8D-D4F2-36F1-B6D0-1FF505BF9F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94" y="3285"/>
                <a:ext cx="552" cy="479"/>
              </a:xfrm>
              <a:prstGeom prst="rect">
                <a:avLst/>
              </a:prstGeom>
              <a:noFill/>
              <a:ln w="7938" cap="flat">
                <a:solidFill>
                  <a:srgbClr val="60606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69" name="Rectangle 76">
                <a:extLst>
                  <a:ext uri="{FF2B5EF4-FFF2-40B4-BE49-F238E27FC236}">
                    <a16:creationId xmlns:a16="http://schemas.microsoft.com/office/drawing/2014/main" id="{709D1B74-F176-0EA9-9B47-8B5E274809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92" y="2576"/>
                <a:ext cx="556" cy="707"/>
              </a:xfrm>
              <a:prstGeom prst="rect">
                <a:avLst/>
              </a:prstGeom>
              <a:solidFill>
                <a:srgbClr val="A0A0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70" name="Rectangle 77">
                <a:extLst>
                  <a:ext uri="{FF2B5EF4-FFF2-40B4-BE49-F238E27FC236}">
                    <a16:creationId xmlns:a16="http://schemas.microsoft.com/office/drawing/2014/main" id="{37E7B290-24A6-F8B7-43B9-CBB28C5ECF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94" y="2578"/>
                <a:ext cx="552" cy="702"/>
              </a:xfrm>
              <a:prstGeom prst="rect">
                <a:avLst/>
              </a:prstGeom>
              <a:noFill/>
              <a:ln w="7938" cap="flat">
                <a:solidFill>
                  <a:srgbClr val="A0A0A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71" name="Rectangle 78">
                <a:extLst>
                  <a:ext uri="{FF2B5EF4-FFF2-40B4-BE49-F238E27FC236}">
                    <a16:creationId xmlns:a16="http://schemas.microsoft.com/office/drawing/2014/main" id="{F1F3A009-93C8-DCF9-4C98-3E73228CC4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92" y="893"/>
                <a:ext cx="556" cy="168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372" name="Rectangle 79">
                <a:extLst>
                  <a:ext uri="{FF2B5EF4-FFF2-40B4-BE49-F238E27FC236}">
                    <a16:creationId xmlns:a16="http://schemas.microsoft.com/office/drawing/2014/main" id="{BD2950F5-E04E-690F-1DF6-4266034D2A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94" y="896"/>
                <a:ext cx="552" cy="1678"/>
              </a:xfrm>
              <a:prstGeom prst="rect">
                <a:avLst/>
              </a:prstGeom>
              <a:noFill/>
              <a:ln w="7938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73" name="Rectangle 80">
                <a:extLst>
                  <a:ext uri="{FF2B5EF4-FFF2-40B4-BE49-F238E27FC236}">
                    <a16:creationId xmlns:a16="http://schemas.microsoft.com/office/drawing/2014/main" id="{4A622FA3-71D4-CC98-A3BA-F8DCD8C943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34" y="3329"/>
                <a:ext cx="112" cy="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17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374" name="Rectangle 81">
                <a:extLst>
                  <a:ext uri="{FF2B5EF4-FFF2-40B4-BE49-F238E27FC236}">
                    <a16:creationId xmlns:a16="http://schemas.microsoft.com/office/drawing/2014/main" id="{65D4DEAD-0CC0-392F-81A0-B72D0E9C46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34" y="2622"/>
                <a:ext cx="112" cy="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25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375" name="Rectangle 82">
                <a:extLst>
                  <a:ext uri="{FF2B5EF4-FFF2-40B4-BE49-F238E27FC236}">
                    <a16:creationId xmlns:a16="http://schemas.microsoft.com/office/drawing/2014/main" id="{A5117A41-7962-E3CF-9F92-2C1F57D6B7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34" y="940"/>
                <a:ext cx="112" cy="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59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376" name="Rectangle 83">
                <a:extLst>
                  <a:ext uri="{FF2B5EF4-FFF2-40B4-BE49-F238E27FC236}">
                    <a16:creationId xmlns:a16="http://schemas.microsoft.com/office/drawing/2014/main" id="{4173462F-C21A-4E21-8F1A-30DB0E1FFA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08" y="708"/>
                <a:ext cx="1049" cy="1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12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tienda de conveniencia</a:t>
                </a:r>
                <a:endPara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377" name="Rectangle 84">
                <a:extLst>
                  <a:ext uri="{FF2B5EF4-FFF2-40B4-BE49-F238E27FC236}">
                    <a16:creationId xmlns:a16="http://schemas.microsoft.com/office/drawing/2014/main" id="{426C1BB4-8300-263F-C058-6D20C2A265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1" y="695"/>
                <a:ext cx="941" cy="307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78" name="Rectangle 85">
                <a:extLst>
                  <a:ext uri="{FF2B5EF4-FFF2-40B4-BE49-F238E27FC236}">
                    <a16:creationId xmlns:a16="http://schemas.microsoft.com/office/drawing/2014/main" id="{7130AD5F-4C00-AD52-915C-762C0483FB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3" y="698"/>
                <a:ext cx="937" cy="3066"/>
              </a:xfrm>
              <a:prstGeom prst="rect">
                <a:avLst/>
              </a:prstGeom>
              <a:noFill/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79" name="Rectangle 86">
                <a:extLst>
                  <a:ext uri="{FF2B5EF4-FFF2-40B4-BE49-F238E27FC236}">
                    <a16:creationId xmlns:a16="http://schemas.microsoft.com/office/drawing/2014/main" id="{F180828B-7B7D-C76F-641E-C9C8BBF24E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1" y="812"/>
                <a:ext cx="941" cy="295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80" name="Rectangle 87">
                <a:extLst>
                  <a:ext uri="{FF2B5EF4-FFF2-40B4-BE49-F238E27FC236}">
                    <a16:creationId xmlns:a16="http://schemas.microsoft.com/office/drawing/2014/main" id="{73DE4400-EEBD-AA81-008A-1C4B81AFB3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3" y="814"/>
                <a:ext cx="937" cy="2950"/>
              </a:xfrm>
              <a:prstGeom prst="rect">
                <a:avLst/>
              </a:prstGeom>
              <a:noFill/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81" name="Line 88">
                <a:extLst>
                  <a:ext uri="{FF2B5EF4-FFF2-40B4-BE49-F238E27FC236}">
                    <a16:creationId xmlns:a16="http://schemas.microsoft.com/office/drawing/2014/main" id="{F447C998-AAAD-5933-2FB2-29BD5C44339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41" y="3766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82" name="Line 89">
                <a:extLst>
                  <a:ext uri="{FF2B5EF4-FFF2-40B4-BE49-F238E27FC236}">
                    <a16:creationId xmlns:a16="http://schemas.microsoft.com/office/drawing/2014/main" id="{A1280C72-EBD9-0833-9B6C-A1618F8AFAC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45" y="3766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83" name="Line 90">
                <a:extLst>
                  <a:ext uri="{FF2B5EF4-FFF2-40B4-BE49-F238E27FC236}">
                    <a16:creationId xmlns:a16="http://schemas.microsoft.com/office/drawing/2014/main" id="{CF48B347-94FB-0307-0905-4025203BE4F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50" y="3766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84" name="Line 91">
                <a:extLst>
                  <a:ext uri="{FF2B5EF4-FFF2-40B4-BE49-F238E27FC236}">
                    <a16:creationId xmlns:a16="http://schemas.microsoft.com/office/drawing/2014/main" id="{F3E54CFE-B373-5EA2-BCDB-F94258100D5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54" y="3766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85" name="Line 92">
                <a:extLst>
                  <a:ext uri="{FF2B5EF4-FFF2-40B4-BE49-F238E27FC236}">
                    <a16:creationId xmlns:a16="http://schemas.microsoft.com/office/drawing/2014/main" id="{CDB989D3-639B-B0A2-F9BF-7113992E444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58" y="3766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86" name="Line 93">
                <a:extLst>
                  <a:ext uri="{FF2B5EF4-FFF2-40B4-BE49-F238E27FC236}">
                    <a16:creationId xmlns:a16="http://schemas.microsoft.com/office/drawing/2014/main" id="{79C054D2-7FFC-D9B5-A81A-65075B43059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63" y="3766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87" name="Line 94">
                <a:extLst>
                  <a:ext uri="{FF2B5EF4-FFF2-40B4-BE49-F238E27FC236}">
                    <a16:creationId xmlns:a16="http://schemas.microsoft.com/office/drawing/2014/main" id="{7E0FCF05-D39F-E217-7CAC-ECB59DE1C26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67" y="3766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88" name="Line 95">
                <a:extLst>
                  <a:ext uri="{FF2B5EF4-FFF2-40B4-BE49-F238E27FC236}">
                    <a16:creationId xmlns:a16="http://schemas.microsoft.com/office/drawing/2014/main" id="{DF99BEBF-B6DB-043F-EF00-F3D95E41ADF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72" y="3766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89" name="Line 96">
                <a:extLst>
                  <a:ext uri="{FF2B5EF4-FFF2-40B4-BE49-F238E27FC236}">
                    <a16:creationId xmlns:a16="http://schemas.microsoft.com/office/drawing/2014/main" id="{3CB0390B-8386-8964-7B3F-EDC2F19A448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76" y="3766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90" name="Line 97">
                <a:extLst>
                  <a:ext uri="{FF2B5EF4-FFF2-40B4-BE49-F238E27FC236}">
                    <a16:creationId xmlns:a16="http://schemas.microsoft.com/office/drawing/2014/main" id="{16D6A1E5-2C1F-B0B9-203D-8B09776A826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1" y="3766"/>
                <a:ext cx="1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91" name="Line 98">
                <a:extLst>
                  <a:ext uri="{FF2B5EF4-FFF2-40B4-BE49-F238E27FC236}">
                    <a16:creationId xmlns:a16="http://schemas.microsoft.com/office/drawing/2014/main" id="{478E45AA-C8C7-BEE9-987B-1BEEE77A5B9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41" y="3191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92" name="Line 99">
                <a:extLst>
                  <a:ext uri="{FF2B5EF4-FFF2-40B4-BE49-F238E27FC236}">
                    <a16:creationId xmlns:a16="http://schemas.microsoft.com/office/drawing/2014/main" id="{7B4E35F9-C5FA-ECF0-694C-73C3F92D0F3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45" y="3191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93" name="Line 100">
                <a:extLst>
                  <a:ext uri="{FF2B5EF4-FFF2-40B4-BE49-F238E27FC236}">
                    <a16:creationId xmlns:a16="http://schemas.microsoft.com/office/drawing/2014/main" id="{85C9A6F2-1BAA-DADE-E54B-7E5993580E4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50" y="3191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94" name="Line 101">
                <a:extLst>
                  <a:ext uri="{FF2B5EF4-FFF2-40B4-BE49-F238E27FC236}">
                    <a16:creationId xmlns:a16="http://schemas.microsoft.com/office/drawing/2014/main" id="{0BE748AE-9316-7BD6-4DAB-8CB22684AE5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54" y="3191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95" name="Line 102">
                <a:extLst>
                  <a:ext uri="{FF2B5EF4-FFF2-40B4-BE49-F238E27FC236}">
                    <a16:creationId xmlns:a16="http://schemas.microsoft.com/office/drawing/2014/main" id="{4F8F0CB4-185E-B996-4A5E-50BA587998D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58" y="3191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96" name="Line 103">
                <a:extLst>
                  <a:ext uri="{FF2B5EF4-FFF2-40B4-BE49-F238E27FC236}">
                    <a16:creationId xmlns:a16="http://schemas.microsoft.com/office/drawing/2014/main" id="{9A1D5CDC-2E25-751E-9F92-B2FD8193D21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63" y="3191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97" name="Line 104">
                <a:extLst>
                  <a:ext uri="{FF2B5EF4-FFF2-40B4-BE49-F238E27FC236}">
                    <a16:creationId xmlns:a16="http://schemas.microsoft.com/office/drawing/2014/main" id="{658A6554-0F89-D6C9-9EDF-D5EB2A9E71D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67" y="3191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98" name="Line 105">
                <a:extLst>
                  <a:ext uri="{FF2B5EF4-FFF2-40B4-BE49-F238E27FC236}">
                    <a16:creationId xmlns:a16="http://schemas.microsoft.com/office/drawing/2014/main" id="{9AA2FDEA-1A5F-DAA2-F51F-BC2563CC2C1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72" y="3191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99" name="Line 106">
                <a:extLst>
                  <a:ext uri="{FF2B5EF4-FFF2-40B4-BE49-F238E27FC236}">
                    <a16:creationId xmlns:a16="http://schemas.microsoft.com/office/drawing/2014/main" id="{062EB678-8D8A-BCDC-8377-ACF1CACC4B1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76" y="3191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00" name="Line 107">
                <a:extLst>
                  <a:ext uri="{FF2B5EF4-FFF2-40B4-BE49-F238E27FC236}">
                    <a16:creationId xmlns:a16="http://schemas.microsoft.com/office/drawing/2014/main" id="{3A619165-DA9A-EA0F-5CF4-328E761C716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1" y="3191"/>
                <a:ext cx="1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01" name="Line 108">
                <a:extLst>
                  <a:ext uri="{FF2B5EF4-FFF2-40B4-BE49-F238E27FC236}">
                    <a16:creationId xmlns:a16="http://schemas.microsoft.com/office/drawing/2014/main" id="{BE124275-9815-8705-8E70-9F4804A992E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41" y="2617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02" name="Line 109">
                <a:extLst>
                  <a:ext uri="{FF2B5EF4-FFF2-40B4-BE49-F238E27FC236}">
                    <a16:creationId xmlns:a16="http://schemas.microsoft.com/office/drawing/2014/main" id="{DC537EEB-9C57-15FF-5DAC-85582125AD8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45" y="2617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03" name="Line 110">
                <a:extLst>
                  <a:ext uri="{FF2B5EF4-FFF2-40B4-BE49-F238E27FC236}">
                    <a16:creationId xmlns:a16="http://schemas.microsoft.com/office/drawing/2014/main" id="{374EEEE9-003F-0751-6398-E3633643E5E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50" y="2617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04" name="Line 111">
                <a:extLst>
                  <a:ext uri="{FF2B5EF4-FFF2-40B4-BE49-F238E27FC236}">
                    <a16:creationId xmlns:a16="http://schemas.microsoft.com/office/drawing/2014/main" id="{94D88EEA-068B-0E0E-01E0-94175A73AAB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54" y="2617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05" name="Line 112">
                <a:extLst>
                  <a:ext uri="{FF2B5EF4-FFF2-40B4-BE49-F238E27FC236}">
                    <a16:creationId xmlns:a16="http://schemas.microsoft.com/office/drawing/2014/main" id="{7ACC520D-CE22-4D54-EC50-04F89718D2A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58" y="2617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06" name="Line 113">
                <a:extLst>
                  <a:ext uri="{FF2B5EF4-FFF2-40B4-BE49-F238E27FC236}">
                    <a16:creationId xmlns:a16="http://schemas.microsoft.com/office/drawing/2014/main" id="{989FB558-7236-A573-365C-C2F38A3F704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63" y="2617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07" name="Line 114">
                <a:extLst>
                  <a:ext uri="{FF2B5EF4-FFF2-40B4-BE49-F238E27FC236}">
                    <a16:creationId xmlns:a16="http://schemas.microsoft.com/office/drawing/2014/main" id="{5264810B-5460-4745-2D36-908FC8B9A57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67" y="2617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08" name="Line 115">
                <a:extLst>
                  <a:ext uri="{FF2B5EF4-FFF2-40B4-BE49-F238E27FC236}">
                    <a16:creationId xmlns:a16="http://schemas.microsoft.com/office/drawing/2014/main" id="{603FBF8D-85D6-79C5-06A2-0D12EF820C6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72" y="2617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09" name="Line 116">
                <a:extLst>
                  <a:ext uri="{FF2B5EF4-FFF2-40B4-BE49-F238E27FC236}">
                    <a16:creationId xmlns:a16="http://schemas.microsoft.com/office/drawing/2014/main" id="{BE951E76-BC7A-A743-3B9E-A6F3F475FB6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76" y="2617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10" name="Line 117">
                <a:extLst>
                  <a:ext uri="{FF2B5EF4-FFF2-40B4-BE49-F238E27FC236}">
                    <a16:creationId xmlns:a16="http://schemas.microsoft.com/office/drawing/2014/main" id="{5109304A-CB75-6252-23E6-DE3A779D176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1" y="2617"/>
                <a:ext cx="1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11" name="Line 118">
                <a:extLst>
                  <a:ext uri="{FF2B5EF4-FFF2-40B4-BE49-F238E27FC236}">
                    <a16:creationId xmlns:a16="http://schemas.microsoft.com/office/drawing/2014/main" id="{F8E4A5A5-B58A-2EEA-C980-A4B4B9331A8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41" y="2042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12" name="Line 119">
                <a:extLst>
                  <a:ext uri="{FF2B5EF4-FFF2-40B4-BE49-F238E27FC236}">
                    <a16:creationId xmlns:a16="http://schemas.microsoft.com/office/drawing/2014/main" id="{3D1623E5-2BB8-4CD2-DB08-4F2FA34C384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45" y="2042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13" name="Line 120">
                <a:extLst>
                  <a:ext uri="{FF2B5EF4-FFF2-40B4-BE49-F238E27FC236}">
                    <a16:creationId xmlns:a16="http://schemas.microsoft.com/office/drawing/2014/main" id="{B76F3F14-4CB3-9771-309F-5C46E5D3C18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50" y="2042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14" name="Line 121">
                <a:extLst>
                  <a:ext uri="{FF2B5EF4-FFF2-40B4-BE49-F238E27FC236}">
                    <a16:creationId xmlns:a16="http://schemas.microsoft.com/office/drawing/2014/main" id="{B694C04A-88EA-0160-70E7-2A476FEFD32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54" y="2042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15" name="Line 122">
                <a:extLst>
                  <a:ext uri="{FF2B5EF4-FFF2-40B4-BE49-F238E27FC236}">
                    <a16:creationId xmlns:a16="http://schemas.microsoft.com/office/drawing/2014/main" id="{E425DBF1-C000-5770-1039-89EA68CDCD2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58" y="2042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16" name="Line 123">
                <a:extLst>
                  <a:ext uri="{FF2B5EF4-FFF2-40B4-BE49-F238E27FC236}">
                    <a16:creationId xmlns:a16="http://schemas.microsoft.com/office/drawing/2014/main" id="{9ED7AA54-E462-9B23-C5F9-9FE4DB0B697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63" y="2042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17" name="Line 124">
                <a:extLst>
                  <a:ext uri="{FF2B5EF4-FFF2-40B4-BE49-F238E27FC236}">
                    <a16:creationId xmlns:a16="http://schemas.microsoft.com/office/drawing/2014/main" id="{FBE63114-6FE5-0D39-B6E8-E4D75ADE6A0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67" y="2042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18" name="Line 125">
                <a:extLst>
                  <a:ext uri="{FF2B5EF4-FFF2-40B4-BE49-F238E27FC236}">
                    <a16:creationId xmlns:a16="http://schemas.microsoft.com/office/drawing/2014/main" id="{CF7B366C-D623-7C1D-FA0C-9B8B9A3C8D0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72" y="2042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19" name="Line 126">
                <a:extLst>
                  <a:ext uri="{FF2B5EF4-FFF2-40B4-BE49-F238E27FC236}">
                    <a16:creationId xmlns:a16="http://schemas.microsoft.com/office/drawing/2014/main" id="{70F1D964-0EBF-DCA9-DD0D-66739E0E88E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76" y="2042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20" name="Line 127">
                <a:extLst>
                  <a:ext uri="{FF2B5EF4-FFF2-40B4-BE49-F238E27FC236}">
                    <a16:creationId xmlns:a16="http://schemas.microsoft.com/office/drawing/2014/main" id="{CEE920CE-A7D2-AF22-6B25-0DE56751DA7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1" y="2042"/>
                <a:ext cx="1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21" name="Line 128">
                <a:extLst>
                  <a:ext uri="{FF2B5EF4-FFF2-40B4-BE49-F238E27FC236}">
                    <a16:creationId xmlns:a16="http://schemas.microsoft.com/office/drawing/2014/main" id="{D900EC5B-FF90-6D65-881E-820B98F3DED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41" y="1468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22" name="Line 129">
                <a:extLst>
                  <a:ext uri="{FF2B5EF4-FFF2-40B4-BE49-F238E27FC236}">
                    <a16:creationId xmlns:a16="http://schemas.microsoft.com/office/drawing/2014/main" id="{935FA728-B3DC-5DB5-10AB-94B3EF1BFF8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45" y="1468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23" name="Line 130">
                <a:extLst>
                  <a:ext uri="{FF2B5EF4-FFF2-40B4-BE49-F238E27FC236}">
                    <a16:creationId xmlns:a16="http://schemas.microsoft.com/office/drawing/2014/main" id="{B4C97C7F-7394-B309-3E40-FE3B022AEE7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50" y="1468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24" name="Line 131">
                <a:extLst>
                  <a:ext uri="{FF2B5EF4-FFF2-40B4-BE49-F238E27FC236}">
                    <a16:creationId xmlns:a16="http://schemas.microsoft.com/office/drawing/2014/main" id="{C6C9A9AA-F92C-300F-0BE5-67AF6260DE2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54" y="1468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25" name="Line 132">
                <a:extLst>
                  <a:ext uri="{FF2B5EF4-FFF2-40B4-BE49-F238E27FC236}">
                    <a16:creationId xmlns:a16="http://schemas.microsoft.com/office/drawing/2014/main" id="{D978F5BE-71BE-44CC-9065-24943084333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58" y="1468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26" name="Line 133">
                <a:extLst>
                  <a:ext uri="{FF2B5EF4-FFF2-40B4-BE49-F238E27FC236}">
                    <a16:creationId xmlns:a16="http://schemas.microsoft.com/office/drawing/2014/main" id="{631DD74A-08E3-E751-4B77-32006BD9E71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63" y="1468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27" name="Line 134">
                <a:extLst>
                  <a:ext uri="{FF2B5EF4-FFF2-40B4-BE49-F238E27FC236}">
                    <a16:creationId xmlns:a16="http://schemas.microsoft.com/office/drawing/2014/main" id="{8263AD50-7651-59B2-F3E4-F643082EB62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67" y="1468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28" name="Line 135">
                <a:extLst>
                  <a:ext uri="{FF2B5EF4-FFF2-40B4-BE49-F238E27FC236}">
                    <a16:creationId xmlns:a16="http://schemas.microsoft.com/office/drawing/2014/main" id="{D7380930-B303-AEA9-BF3A-504BA65C832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72" y="1468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29" name="Line 136">
                <a:extLst>
                  <a:ext uri="{FF2B5EF4-FFF2-40B4-BE49-F238E27FC236}">
                    <a16:creationId xmlns:a16="http://schemas.microsoft.com/office/drawing/2014/main" id="{06B99DA3-D5D5-ADBF-685F-55781AEF21E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76" y="1468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30" name="Line 137">
                <a:extLst>
                  <a:ext uri="{FF2B5EF4-FFF2-40B4-BE49-F238E27FC236}">
                    <a16:creationId xmlns:a16="http://schemas.microsoft.com/office/drawing/2014/main" id="{79ED270D-70A4-AAD7-C7F7-4E9718D98AF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1" y="1468"/>
                <a:ext cx="1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31" name="Line 138">
                <a:extLst>
                  <a:ext uri="{FF2B5EF4-FFF2-40B4-BE49-F238E27FC236}">
                    <a16:creationId xmlns:a16="http://schemas.microsoft.com/office/drawing/2014/main" id="{2B65569D-E1D6-2940-13BD-3DE3D2F1136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41" y="893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32" name="Line 139">
                <a:extLst>
                  <a:ext uri="{FF2B5EF4-FFF2-40B4-BE49-F238E27FC236}">
                    <a16:creationId xmlns:a16="http://schemas.microsoft.com/office/drawing/2014/main" id="{01B750A1-C78A-BCF4-1AB3-E36079D981E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45" y="893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33" name="Line 140">
                <a:extLst>
                  <a:ext uri="{FF2B5EF4-FFF2-40B4-BE49-F238E27FC236}">
                    <a16:creationId xmlns:a16="http://schemas.microsoft.com/office/drawing/2014/main" id="{36231247-23BA-EDDF-37F3-E2E532184B1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50" y="893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34" name="Line 141">
                <a:extLst>
                  <a:ext uri="{FF2B5EF4-FFF2-40B4-BE49-F238E27FC236}">
                    <a16:creationId xmlns:a16="http://schemas.microsoft.com/office/drawing/2014/main" id="{1BE8740C-D6F9-602E-85E4-089FEA619F2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54" y="893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35" name="Line 142">
                <a:extLst>
                  <a:ext uri="{FF2B5EF4-FFF2-40B4-BE49-F238E27FC236}">
                    <a16:creationId xmlns:a16="http://schemas.microsoft.com/office/drawing/2014/main" id="{89A268E4-3123-68E4-069D-7458DF5098E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58" y="893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36" name="Line 143">
                <a:extLst>
                  <a:ext uri="{FF2B5EF4-FFF2-40B4-BE49-F238E27FC236}">
                    <a16:creationId xmlns:a16="http://schemas.microsoft.com/office/drawing/2014/main" id="{06E9CB84-70CC-4351-1B47-5353096C6FD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63" y="893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37" name="Line 144">
                <a:extLst>
                  <a:ext uri="{FF2B5EF4-FFF2-40B4-BE49-F238E27FC236}">
                    <a16:creationId xmlns:a16="http://schemas.microsoft.com/office/drawing/2014/main" id="{1E886F48-9FE6-9E6B-E722-B48A7C25D73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67" y="893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38" name="Line 145">
                <a:extLst>
                  <a:ext uri="{FF2B5EF4-FFF2-40B4-BE49-F238E27FC236}">
                    <a16:creationId xmlns:a16="http://schemas.microsoft.com/office/drawing/2014/main" id="{E80AFBB6-F8A5-C23A-2EF5-347FEE603D9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72" y="893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39" name="Line 146">
                <a:extLst>
                  <a:ext uri="{FF2B5EF4-FFF2-40B4-BE49-F238E27FC236}">
                    <a16:creationId xmlns:a16="http://schemas.microsoft.com/office/drawing/2014/main" id="{FB139733-797B-E855-E646-F4978C8229B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76" y="893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40" name="Line 147">
                <a:extLst>
                  <a:ext uri="{FF2B5EF4-FFF2-40B4-BE49-F238E27FC236}">
                    <a16:creationId xmlns:a16="http://schemas.microsoft.com/office/drawing/2014/main" id="{C94E71A0-8234-A5F7-7C1B-430BA761241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1" y="893"/>
                <a:ext cx="1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41" name="Rectangle 148">
                <a:extLst>
                  <a:ext uri="{FF2B5EF4-FFF2-40B4-BE49-F238E27FC236}">
                    <a16:creationId xmlns:a16="http://schemas.microsoft.com/office/drawing/2014/main" id="{E3B6B484-B60E-CB2C-E44C-E957BA9A0E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33" y="3422"/>
                <a:ext cx="557" cy="344"/>
              </a:xfrm>
              <a:prstGeom prst="rect">
                <a:avLst/>
              </a:prstGeom>
              <a:solidFill>
                <a:srgbClr val="606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42" name="Rectangle 149">
                <a:extLst>
                  <a:ext uri="{FF2B5EF4-FFF2-40B4-BE49-F238E27FC236}">
                    <a16:creationId xmlns:a16="http://schemas.microsoft.com/office/drawing/2014/main" id="{3FD51F2B-FF49-7CE5-2C81-BD7AF2F0AB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36" y="3424"/>
                <a:ext cx="551" cy="340"/>
              </a:xfrm>
              <a:prstGeom prst="rect">
                <a:avLst/>
              </a:prstGeom>
              <a:noFill/>
              <a:ln w="7938" cap="flat">
                <a:solidFill>
                  <a:srgbClr val="60606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43" name="Rectangle 150">
                <a:extLst>
                  <a:ext uri="{FF2B5EF4-FFF2-40B4-BE49-F238E27FC236}">
                    <a16:creationId xmlns:a16="http://schemas.microsoft.com/office/drawing/2014/main" id="{9254EC11-43D7-9557-44A4-09077DBB11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33" y="2994"/>
                <a:ext cx="557" cy="428"/>
              </a:xfrm>
              <a:prstGeom prst="rect">
                <a:avLst/>
              </a:prstGeom>
              <a:solidFill>
                <a:srgbClr val="A0A0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44" name="Rectangle 151">
                <a:extLst>
                  <a:ext uri="{FF2B5EF4-FFF2-40B4-BE49-F238E27FC236}">
                    <a16:creationId xmlns:a16="http://schemas.microsoft.com/office/drawing/2014/main" id="{27E4F02C-673A-C0B9-62E8-E599EA04E6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36" y="2997"/>
                <a:ext cx="551" cy="423"/>
              </a:xfrm>
              <a:prstGeom prst="rect">
                <a:avLst/>
              </a:prstGeom>
              <a:noFill/>
              <a:ln w="7938" cap="flat">
                <a:solidFill>
                  <a:srgbClr val="A0A0A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45" name="Rectangle 152">
                <a:extLst>
                  <a:ext uri="{FF2B5EF4-FFF2-40B4-BE49-F238E27FC236}">
                    <a16:creationId xmlns:a16="http://schemas.microsoft.com/office/drawing/2014/main" id="{F4E2152F-92F6-E86D-695E-47EC5D2E5B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33" y="893"/>
                <a:ext cx="557" cy="210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46" name="Rectangle 153">
                <a:extLst>
                  <a:ext uri="{FF2B5EF4-FFF2-40B4-BE49-F238E27FC236}">
                    <a16:creationId xmlns:a16="http://schemas.microsoft.com/office/drawing/2014/main" id="{F4A2DEFD-04FC-C256-86E9-5DCBC73C16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36" y="896"/>
                <a:ext cx="551" cy="2096"/>
              </a:xfrm>
              <a:prstGeom prst="rect">
                <a:avLst/>
              </a:prstGeom>
              <a:noFill/>
              <a:ln w="7938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47" name="Rectangle 154">
                <a:extLst>
                  <a:ext uri="{FF2B5EF4-FFF2-40B4-BE49-F238E27FC236}">
                    <a16:creationId xmlns:a16="http://schemas.microsoft.com/office/drawing/2014/main" id="{1EB03075-4D1B-B524-9E9E-27D0E85458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75" y="3468"/>
                <a:ext cx="112" cy="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12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448" name="Rectangle 155">
                <a:extLst>
                  <a:ext uri="{FF2B5EF4-FFF2-40B4-BE49-F238E27FC236}">
                    <a16:creationId xmlns:a16="http://schemas.microsoft.com/office/drawing/2014/main" id="{6BF0A434-9D16-6E4A-B1FA-B803119B94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75" y="3041"/>
                <a:ext cx="112" cy="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15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449" name="Rectangle 156">
                <a:extLst>
                  <a:ext uri="{FF2B5EF4-FFF2-40B4-BE49-F238E27FC236}">
                    <a16:creationId xmlns:a16="http://schemas.microsoft.com/office/drawing/2014/main" id="{33AE3B9F-14AA-6A79-7A3A-6F6022D057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75" y="940"/>
                <a:ext cx="112" cy="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73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450" name="Rectangle 157">
                <a:extLst>
                  <a:ext uri="{FF2B5EF4-FFF2-40B4-BE49-F238E27FC236}">
                    <a16:creationId xmlns:a16="http://schemas.microsoft.com/office/drawing/2014/main" id="{5A820DDB-23FD-729B-D07B-BA550FDE81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64" y="708"/>
                <a:ext cx="656" cy="1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12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supermercado</a:t>
                </a:r>
                <a:endPara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451" name="Rectangle 158">
                <a:extLst>
                  <a:ext uri="{FF2B5EF4-FFF2-40B4-BE49-F238E27FC236}">
                    <a16:creationId xmlns:a16="http://schemas.microsoft.com/office/drawing/2014/main" id="{49566AC6-7204-345F-824F-3A42EE8083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82" y="695"/>
                <a:ext cx="942" cy="307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52" name="Rectangle 159">
                <a:extLst>
                  <a:ext uri="{FF2B5EF4-FFF2-40B4-BE49-F238E27FC236}">
                    <a16:creationId xmlns:a16="http://schemas.microsoft.com/office/drawing/2014/main" id="{0305BE1B-CD90-030D-CC41-589FF0DA3A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84" y="698"/>
                <a:ext cx="937" cy="3066"/>
              </a:xfrm>
              <a:prstGeom prst="rect">
                <a:avLst/>
              </a:prstGeom>
              <a:noFill/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53" name="Rectangle 160">
                <a:extLst>
                  <a:ext uri="{FF2B5EF4-FFF2-40B4-BE49-F238E27FC236}">
                    <a16:creationId xmlns:a16="http://schemas.microsoft.com/office/drawing/2014/main" id="{11EC4502-5441-5DDB-23F0-2993261BFF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82" y="812"/>
                <a:ext cx="942" cy="295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54" name="Rectangle 161">
                <a:extLst>
                  <a:ext uri="{FF2B5EF4-FFF2-40B4-BE49-F238E27FC236}">
                    <a16:creationId xmlns:a16="http://schemas.microsoft.com/office/drawing/2014/main" id="{9F9B7A4D-1328-D502-ABC6-D8E1ABD073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84" y="814"/>
                <a:ext cx="937" cy="2950"/>
              </a:xfrm>
              <a:prstGeom prst="rect">
                <a:avLst/>
              </a:prstGeom>
              <a:noFill/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55" name="Line 162">
                <a:extLst>
                  <a:ext uri="{FF2B5EF4-FFF2-40B4-BE49-F238E27FC236}">
                    <a16:creationId xmlns:a16="http://schemas.microsoft.com/office/drawing/2014/main" id="{3E3168DF-06A4-8EA1-3A38-4D6983403CC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2" y="3766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56" name="Line 163">
                <a:extLst>
                  <a:ext uri="{FF2B5EF4-FFF2-40B4-BE49-F238E27FC236}">
                    <a16:creationId xmlns:a16="http://schemas.microsoft.com/office/drawing/2014/main" id="{863DCCD2-3F3B-2E8A-6DB0-E7AEC93F5E8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6" y="3766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57" name="Line 164">
                <a:extLst>
                  <a:ext uri="{FF2B5EF4-FFF2-40B4-BE49-F238E27FC236}">
                    <a16:creationId xmlns:a16="http://schemas.microsoft.com/office/drawing/2014/main" id="{0478E4A1-051E-ADE9-A443-23D43DE4086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91" y="3766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58" name="Line 165">
                <a:extLst>
                  <a:ext uri="{FF2B5EF4-FFF2-40B4-BE49-F238E27FC236}">
                    <a16:creationId xmlns:a16="http://schemas.microsoft.com/office/drawing/2014/main" id="{702D68D0-46EF-C1B0-1CFD-D54A254F406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95" y="3766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59" name="Line 166">
                <a:extLst>
                  <a:ext uri="{FF2B5EF4-FFF2-40B4-BE49-F238E27FC236}">
                    <a16:creationId xmlns:a16="http://schemas.microsoft.com/office/drawing/2014/main" id="{6B3F76B0-B1DE-BBEF-93C2-F57B7457715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00" y="3766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60" name="Line 167">
                <a:extLst>
                  <a:ext uri="{FF2B5EF4-FFF2-40B4-BE49-F238E27FC236}">
                    <a16:creationId xmlns:a16="http://schemas.microsoft.com/office/drawing/2014/main" id="{11B9FE3F-CD3A-A821-8B53-BB925B0CA0A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04" y="3766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61" name="Line 168">
                <a:extLst>
                  <a:ext uri="{FF2B5EF4-FFF2-40B4-BE49-F238E27FC236}">
                    <a16:creationId xmlns:a16="http://schemas.microsoft.com/office/drawing/2014/main" id="{7864A641-CE19-23DC-2DE5-BBD61CBA3B3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09" y="3766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62" name="Line 169">
                <a:extLst>
                  <a:ext uri="{FF2B5EF4-FFF2-40B4-BE49-F238E27FC236}">
                    <a16:creationId xmlns:a16="http://schemas.microsoft.com/office/drawing/2014/main" id="{A24B81E1-D836-61AC-7EFB-B5734CB89A9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13" y="3766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63" name="Line 170">
                <a:extLst>
                  <a:ext uri="{FF2B5EF4-FFF2-40B4-BE49-F238E27FC236}">
                    <a16:creationId xmlns:a16="http://schemas.microsoft.com/office/drawing/2014/main" id="{440E7D02-804F-E81B-85DB-A515EA541C4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18" y="3766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64" name="Line 171">
                <a:extLst>
                  <a:ext uri="{FF2B5EF4-FFF2-40B4-BE49-F238E27FC236}">
                    <a16:creationId xmlns:a16="http://schemas.microsoft.com/office/drawing/2014/main" id="{0D0CBF8E-57AD-6B06-76D0-479F6441E70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22" y="3766"/>
                <a:ext cx="2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65" name="Line 172">
                <a:extLst>
                  <a:ext uri="{FF2B5EF4-FFF2-40B4-BE49-F238E27FC236}">
                    <a16:creationId xmlns:a16="http://schemas.microsoft.com/office/drawing/2014/main" id="{C46CA575-DBEC-B807-7F14-4B3E80DAFD1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2" y="3191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66" name="Line 173">
                <a:extLst>
                  <a:ext uri="{FF2B5EF4-FFF2-40B4-BE49-F238E27FC236}">
                    <a16:creationId xmlns:a16="http://schemas.microsoft.com/office/drawing/2014/main" id="{82F724B4-38D3-833B-E183-E0FFAC8299C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7" y="3191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67" name="Line 174">
                <a:extLst>
                  <a:ext uri="{FF2B5EF4-FFF2-40B4-BE49-F238E27FC236}">
                    <a16:creationId xmlns:a16="http://schemas.microsoft.com/office/drawing/2014/main" id="{3DE09266-DBD9-C87B-558F-59946C7B4F8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91" y="3191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68" name="Line 175">
                <a:extLst>
                  <a:ext uri="{FF2B5EF4-FFF2-40B4-BE49-F238E27FC236}">
                    <a16:creationId xmlns:a16="http://schemas.microsoft.com/office/drawing/2014/main" id="{C3EDD71B-395E-5E2A-7B2F-3A02A978E85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95" y="3191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69" name="Line 176">
                <a:extLst>
                  <a:ext uri="{FF2B5EF4-FFF2-40B4-BE49-F238E27FC236}">
                    <a16:creationId xmlns:a16="http://schemas.microsoft.com/office/drawing/2014/main" id="{4C7D7C7C-C3D7-C346-63B8-6ECD730A846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00" y="3191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70" name="Line 177">
                <a:extLst>
                  <a:ext uri="{FF2B5EF4-FFF2-40B4-BE49-F238E27FC236}">
                    <a16:creationId xmlns:a16="http://schemas.microsoft.com/office/drawing/2014/main" id="{59267705-DB40-7A69-AA3D-F4678F9704B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04" y="3191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71" name="Line 178">
                <a:extLst>
                  <a:ext uri="{FF2B5EF4-FFF2-40B4-BE49-F238E27FC236}">
                    <a16:creationId xmlns:a16="http://schemas.microsoft.com/office/drawing/2014/main" id="{7C7178AF-3D77-9491-A9F8-8C987A72174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09" y="3191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72" name="Line 179">
                <a:extLst>
                  <a:ext uri="{FF2B5EF4-FFF2-40B4-BE49-F238E27FC236}">
                    <a16:creationId xmlns:a16="http://schemas.microsoft.com/office/drawing/2014/main" id="{2296BB15-35A6-DEAC-7865-911662253E9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13" y="3191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73" name="Line 180">
                <a:extLst>
                  <a:ext uri="{FF2B5EF4-FFF2-40B4-BE49-F238E27FC236}">
                    <a16:creationId xmlns:a16="http://schemas.microsoft.com/office/drawing/2014/main" id="{6081626B-90EF-E0EC-6D36-B1EFB25B3E5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18" y="3191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74" name="Line 181">
                <a:extLst>
                  <a:ext uri="{FF2B5EF4-FFF2-40B4-BE49-F238E27FC236}">
                    <a16:creationId xmlns:a16="http://schemas.microsoft.com/office/drawing/2014/main" id="{62274993-F397-3EBD-3E3F-562C3A033B1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22" y="3191"/>
                <a:ext cx="2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75" name="Line 182">
                <a:extLst>
                  <a:ext uri="{FF2B5EF4-FFF2-40B4-BE49-F238E27FC236}">
                    <a16:creationId xmlns:a16="http://schemas.microsoft.com/office/drawing/2014/main" id="{FC1769A4-D5B7-E78C-E333-5A512F05557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2" y="2617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76" name="Line 183">
                <a:extLst>
                  <a:ext uri="{FF2B5EF4-FFF2-40B4-BE49-F238E27FC236}">
                    <a16:creationId xmlns:a16="http://schemas.microsoft.com/office/drawing/2014/main" id="{D6F78824-1F86-C12E-8A2E-67E94FB2B9C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7" y="2617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77" name="Line 184">
                <a:extLst>
                  <a:ext uri="{FF2B5EF4-FFF2-40B4-BE49-F238E27FC236}">
                    <a16:creationId xmlns:a16="http://schemas.microsoft.com/office/drawing/2014/main" id="{86193169-2DCD-F74C-1441-14CED357CFF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91" y="2617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78" name="Line 185">
                <a:extLst>
                  <a:ext uri="{FF2B5EF4-FFF2-40B4-BE49-F238E27FC236}">
                    <a16:creationId xmlns:a16="http://schemas.microsoft.com/office/drawing/2014/main" id="{C7E1C8CF-3192-53BB-C8C0-69839CDEF38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95" y="2617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79" name="Line 186">
                <a:extLst>
                  <a:ext uri="{FF2B5EF4-FFF2-40B4-BE49-F238E27FC236}">
                    <a16:creationId xmlns:a16="http://schemas.microsoft.com/office/drawing/2014/main" id="{AA7CAF2B-6452-1072-31D1-E1C537850C8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00" y="2617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80" name="Line 187">
                <a:extLst>
                  <a:ext uri="{FF2B5EF4-FFF2-40B4-BE49-F238E27FC236}">
                    <a16:creationId xmlns:a16="http://schemas.microsoft.com/office/drawing/2014/main" id="{3D2F1B0D-8961-97C1-0F7A-9FC5E3C6F54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04" y="2617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81" name="Line 188">
                <a:extLst>
                  <a:ext uri="{FF2B5EF4-FFF2-40B4-BE49-F238E27FC236}">
                    <a16:creationId xmlns:a16="http://schemas.microsoft.com/office/drawing/2014/main" id="{2EF70B60-401D-EB9D-EF60-B2BBE04DDAF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09" y="2617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82" name="Line 189">
                <a:extLst>
                  <a:ext uri="{FF2B5EF4-FFF2-40B4-BE49-F238E27FC236}">
                    <a16:creationId xmlns:a16="http://schemas.microsoft.com/office/drawing/2014/main" id="{ACE563D9-3B5A-6688-236F-A94A03D733F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13" y="2617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83" name="Line 190">
                <a:extLst>
                  <a:ext uri="{FF2B5EF4-FFF2-40B4-BE49-F238E27FC236}">
                    <a16:creationId xmlns:a16="http://schemas.microsoft.com/office/drawing/2014/main" id="{0342417A-0EB9-957A-EF98-705EC9CA5C1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18" y="2617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84" name="Line 191">
                <a:extLst>
                  <a:ext uri="{FF2B5EF4-FFF2-40B4-BE49-F238E27FC236}">
                    <a16:creationId xmlns:a16="http://schemas.microsoft.com/office/drawing/2014/main" id="{73747F51-E957-0BB4-0F8A-78E0719D297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22" y="2617"/>
                <a:ext cx="2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85" name="Line 192">
                <a:extLst>
                  <a:ext uri="{FF2B5EF4-FFF2-40B4-BE49-F238E27FC236}">
                    <a16:creationId xmlns:a16="http://schemas.microsoft.com/office/drawing/2014/main" id="{3CE38FEB-AFD9-294F-DA99-B1B02C377C0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2" y="2042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86" name="Line 193">
                <a:extLst>
                  <a:ext uri="{FF2B5EF4-FFF2-40B4-BE49-F238E27FC236}">
                    <a16:creationId xmlns:a16="http://schemas.microsoft.com/office/drawing/2014/main" id="{B2A71CFF-64C0-67F7-3D79-7951F688327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7" y="2042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87" name="Line 194">
                <a:extLst>
                  <a:ext uri="{FF2B5EF4-FFF2-40B4-BE49-F238E27FC236}">
                    <a16:creationId xmlns:a16="http://schemas.microsoft.com/office/drawing/2014/main" id="{B3E7562D-8753-D346-D7EB-DC7254F137C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91" y="2042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88" name="Line 195">
                <a:extLst>
                  <a:ext uri="{FF2B5EF4-FFF2-40B4-BE49-F238E27FC236}">
                    <a16:creationId xmlns:a16="http://schemas.microsoft.com/office/drawing/2014/main" id="{1F38AC82-A83D-2895-438C-93360B94B93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95" y="2042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89" name="Line 196">
                <a:extLst>
                  <a:ext uri="{FF2B5EF4-FFF2-40B4-BE49-F238E27FC236}">
                    <a16:creationId xmlns:a16="http://schemas.microsoft.com/office/drawing/2014/main" id="{BE885F0F-C6D4-F4F2-92EE-D5C6E61CFED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00" y="2042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90" name="Line 197">
                <a:extLst>
                  <a:ext uri="{FF2B5EF4-FFF2-40B4-BE49-F238E27FC236}">
                    <a16:creationId xmlns:a16="http://schemas.microsoft.com/office/drawing/2014/main" id="{0956DB5E-1EDB-13D6-46F6-F0519B02FA2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04" y="2042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91" name="Line 198">
                <a:extLst>
                  <a:ext uri="{FF2B5EF4-FFF2-40B4-BE49-F238E27FC236}">
                    <a16:creationId xmlns:a16="http://schemas.microsoft.com/office/drawing/2014/main" id="{D39A506F-6542-BE52-E64E-BF9C572A116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09" y="2042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92" name="Line 199">
                <a:extLst>
                  <a:ext uri="{FF2B5EF4-FFF2-40B4-BE49-F238E27FC236}">
                    <a16:creationId xmlns:a16="http://schemas.microsoft.com/office/drawing/2014/main" id="{9EE796EB-FF57-6E40-5ADE-33AAAF2C078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13" y="2042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93" name="Line 200">
                <a:extLst>
                  <a:ext uri="{FF2B5EF4-FFF2-40B4-BE49-F238E27FC236}">
                    <a16:creationId xmlns:a16="http://schemas.microsoft.com/office/drawing/2014/main" id="{190D9FCC-3E5D-94F0-9D63-4154C7109D5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18" y="2042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94" name="Line 201">
                <a:extLst>
                  <a:ext uri="{FF2B5EF4-FFF2-40B4-BE49-F238E27FC236}">
                    <a16:creationId xmlns:a16="http://schemas.microsoft.com/office/drawing/2014/main" id="{E73A722D-2736-D137-F557-E2F8AD21E16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22" y="2042"/>
                <a:ext cx="2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95" name="Line 202">
                <a:extLst>
                  <a:ext uri="{FF2B5EF4-FFF2-40B4-BE49-F238E27FC236}">
                    <a16:creationId xmlns:a16="http://schemas.microsoft.com/office/drawing/2014/main" id="{55F63759-EE13-B68D-77B8-E530FD46825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2" y="1468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96" name="Line 203">
                <a:extLst>
                  <a:ext uri="{FF2B5EF4-FFF2-40B4-BE49-F238E27FC236}">
                    <a16:creationId xmlns:a16="http://schemas.microsoft.com/office/drawing/2014/main" id="{EF0EDA36-ACF8-D55E-5402-E2C5A596E39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7" y="1468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97" name="Line 204">
                <a:extLst>
                  <a:ext uri="{FF2B5EF4-FFF2-40B4-BE49-F238E27FC236}">
                    <a16:creationId xmlns:a16="http://schemas.microsoft.com/office/drawing/2014/main" id="{96DF5EE6-7D81-4DCF-A0F9-EB8399412DB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91" y="1468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98" name="Line 205">
                <a:extLst>
                  <a:ext uri="{FF2B5EF4-FFF2-40B4-BE49-F238E27FC236}">
                    <a16:creationId xmlns:a16="http://schemas.microsoft.com/office/drawing/2014/main" id="{BBE419F6-7D82-E48E-2D79-E705E2A115D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95" y="1468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99" name="Line 206">
                <a:extLst>
                  <a:ext uri="{FF2B5EF4-FFF2-40B4-BE49-F238E27FC236}">
                    <a16:creationId xmlns:a16="http://schemas.microsoft.com/office/drawing/2014/main" id="{FB9062D7-8A58-179E-CD91-C32949D3B03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00" y="1468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8" name="Group 408">
              <a:extLst>
                <a:ext uri="{FF2B5EF4-FFF2-40B4-BE49-F238E27FC236}">
                  <a16:creationId xmlns:a16="http://schemas.microsoft.com/office/drawing/2014/main" id="{EC4DBB85-1390-A07D-E9E5-05557BE32F4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82" y="618"/>
              <a:ext cx="3766" cy="3148"/>
              <a:chOff x="2782" y="618"/>
              <a:chExt cx="3766" cy="3148"/>
            </a:xfrm>
          </p:grpSpPr>
          <p:sp>
            <p:nvSpPr>
              <p:cNvPr id="4100" name="Line 208">
                <a:extLst>
                  <a:ext uri="{FF2B5EF4-FFF2-40B4-BE49-F238E27FC236}">
                    <a16:creationId xmlns:a16="http://schemas.microsoft.com/office/drawing/2014/main" id="{0B59D583-C003-D8FA-0990-ED84ABCDDF1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04" y="1468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01" name="Line 209">
                <a:extLst>
                  <a:ext uri="{FF2B5EF4-FFF2-40B4-BE49-F238E27FC236}">
                    <a16:creationId xmlns:a16="http://schemas.microsoft.com/office/drawing/2014/main" id="{F7D171DC-6C84-F294-073B-BB1C4E3CBBA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09" y="1468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02" name="Line 210">
                <a:extLst>
                  <a:ext uri="{FF2B5EF4-FFF2-40B4-BE49-F238E27FC236}">
                    <a16:creationId xmlns:a16="http://schemas.microsoft.com/office/drawing/2014/main" id="{11336335-F7E1-9B3F-DAF9-284D227A367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13" y="1468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03" name="Line 211">
                <a:extLst>
                  <a:ext uri="{FF2B5EF4-FFF2-40B4-BE49-F238E27FC236}">
                    <a16:creationId xmlns:a16="http://schemas.microsoft.com/office/drawing/2014/main" id="{08F27987-02BD-A3C9-3AB8-3729BA63715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18" y="1468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04" name="Line 212">
                <a:extLst>
                  <a:ext uri="{FF2B5EF4-FFF2-40B4-BE49-F238E27FC236}">
                    <a16:creationId xmlns:a16="http://schemas.microsoft.com/office/drawing/2014/main" id="{BFBB3AF2-02AE-69A2-9558-864E70F355E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22" y="1468"/>
                <a:ext cx="2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05" name="Line 213">
                <a:extLst>
                  <a:ext uri="{FF2B5EF4-FFF2-40B4-BE49-F238E27FC236}">
                    <a16:creationId xmlns:a16="http://schemas.microsoft.com/office/drawing/2014/main" id="{9767A224-7AD8-9544-1253-CE4B324946D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2" y="893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06" name="Line 214">
                <a:extLst>
                  <a:ext uri="{FF2B5EF4-FFF2-40B4-BE49-F238E27FC236}">
                    <a16:creationId xmlns:a16="http://schemas.microsoft.com/office/drawing/2014/main" id="{87943BAA-6380-256F-642E-A0637458C15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7" y="893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07" name="Line 215">
                <a:extLst>
                  <a:ext uri="{FF2B5EF4-FFF2-40B4-BE49-F238E27FC236}">
                    <a16:creationId xmlns:a16="http://schemas.microsoft.com/office/drawing/2014/main" id="{15024847-0ECE-C6AF-1494-2801B47C572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91" y="893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08" name="Line 216">
                <a:extLst>
                  <a:ext uri="{FF2B5EF4-FFF2-40B4-BE49-F238E27FC236}">
                    <a16:creationId xmlns:a16="http://schemas.microsoft.com/office/drawing/2014/main" id="{0D3F21B5-7955-2895-0A60-8BC78340C94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95" y="893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09" name="Line 217">
                <a:extLst>
                  <a:ext uri="{FF2B5EF4-FFF2-40B4-BE49-F238E27FC236}">
                    <a16:creationId xmlns:a16="http://schemas.microsoft.com/office/drawing/2014/main" id="{6A462223-0887-6A42-19F3-C3E6567D3E6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00" y="893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10" name="Line 218">
                <a:extLst>
                  <a:ext uri="{FF2B5EF4-FFF2-40B4-BE49-F238E27FC236}">
                    <a16:creationId xmlns:a16="http://schemas.microsoft.com/office/drawing/2014/main" id="{19E66ABB-C13F-8FDE-BF81-9FA356D5CC3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04" y="893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11" name="Line 219">
                <a:extLst>
                  <a:ext uri="{FF2B5EF4-FFF2-40B4-BE49-F238E27FC236}">
                    <a16:creationId xmlns:a16="http://schemas.microsoft.com/office/drawing/2014/main" id="{F6816847-E288-8C21-F3CB-D7CB3D37545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09" y="893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12" name="Line 220">
                <a:extLst>
                  <a:ext uri="{FF2B5EF4-FFF2-40B4-BE49-F238E27FC236}">
                    <a16:creationId xmlns:a16="http://schemas.microsoft.com/office/drawing/2014/main" id="{36915AF4-4F29-BD91-7502-7A0B7CD3F55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13" y="893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13" name="Line 221">
                <a:extLst>
                  <a:ext uri="{FF2B5EF4-FFF2-40B4-BE49-F238E27FC236}">
                    <a16:creationId xmlns:a16="http://schemas.microsoft.com/office/drawing/2014/main" id="{517FDC99-95E8-1B42-64A6-1ACCC449C8E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18" y="893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14" name="Line 222">
                <a:extLst>
                  <a:ext uri="{FF2B5EF4-FFF2-40B4-BE49-F238E27FC236}">
                    <a16:creationId xmlns:a16="http://schemas.microsoft.com/office/drawing/2014/main" id="{1E12B0F1-992B-7303-B7FA-185FF5E2585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22" y="893"/>
                <a:ext cx="2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15" name="Rectangle 223">
                <a:extLst>
                  <a:ext uri="{FF2B5EF4-FFF2-40B4-BE49-F238E27FC236}">
                    <a16:creationId xmlns:a16="http://schemas.microsoft.com/office/drawing/2014/main" id="{7D2B9F6F-4945-1402-DA4C-D1F8D293BB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75" y="2906"/>
                <a:ext cx="556" cy="860"/>
              </a:xfrm>
              <a:prstGeom prst="rect">
                <a:avLst/>
              </a:prstGeom>
              <a:solidFill>
                <a:srgbClr val="606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16" name="Rectangle 224">
                <a:extLst>
                  <a:ext uri="{FF2B5EF4-FFF2-40B4-BE49-F238E27FC236}">
                    <a16:creationId xmlns:a16="http://schemas.microsoft.com/office/drawing/2014/main" id="{591C7CB4-7493-8E48-81DB-7C91FB2B04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77" y="2909"/>
                <a:ext cx="552" cy="855"/>
              </a:xfrm>
              <a:prstGeom prst="rect">
                <a:avLst/>
              </a:prstGeom>
              <a:noFill/>
              <a:ln w="7938" cap="flat">
                <a:solidFill>
                  <a:srgbClr val="60606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17" name="Rectangle 225">
                <a:extLst>
                  <a:ext uri="{FF2B5EF4-FFF2-40B4-BE49-F238E27FC236}">
                    <a16:creationId xmlns:a16="http://schemas.microsoft.com/office/drawing/2014/main" id="{D8D95FB6-EFE1-6B50-C8F0-E72BD1F8E6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75" y="2232"/>
                <a:ext cx="556" cy="674"/>
              </a:xfrm>
              <a:prstGeom prst="rect">
                <a:avLst/>
              </a:prstGeom>
              <a:solidFill>
                <a:srgbClr val="A0A0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18" name="Rectangle 226">
                <a:extLst>
                  <a:ext uri="{FF2B5EF4-FFF2-40B4-BE49-F238E27FC236}">
                    <a16:creationId xmlns:a16="http://schemas.microsoft.com/office/drawing/2014/main" id="{1135038F-9DE2-7415-DA67-ECB6D1CBFC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77" y="2234"/>
                <a:ext cx="552" cy="670"/>
              </a:xfrm>
              <a:prstGeom prst="rect">
                <a:avLst/>
              </a:prstGeom>
              <a:noFill/>
              <a:ln w="7938" cap="flat">
                <a:solidFill>
                  <a:srgbClr val="A0A0A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19" name="Rectangle 227">
                <a:extLst>
                  <a:ext uri="{FF2B5EF4-FFF2-40B4-BE49-F238E27FC236}">
                    <a16:creationId xmlns:a16="http://schemas.microsoft.com/office/drawing/2014/main" id="{3D117740-88FA-566A-C37A-937BA9611D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75" y="893"/>
                <a:ext cx="556" cy="133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20" name="Rectangle 228">
                <a:extLst>
                  <a:ext uri="{FF2B5EF4-FFF2-40B4-BE49-F238E27FC236}">
                    <a16:creationId xmlns:a16="http://schemas.microsoft.com/office/drawing/2014/main" id="{FC95743E-959B-FDFA-3112-7D60FA6E97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77" y="896"/>
                <a:ext cx="552" cy="1334"/>
              </a:xfrm>
              <a:prstGeom prst="rect">
                <a:avLst/>
              </a:prstGeom>
              <a:noFill/>
              <a:ln w="7938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21" name="Rectangle 229">
                <a:extLst>
                  <a:ext uri="{FF2B5EF4-FFF2-40B4-BE49-F238E27FC236}">
                    <a16:creationId xmlns:a16="http://schemas.microsoft.com/office/drawing/2014/main" id="{80226358-CB64-E76E-8D31-4AE0B15F25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17" y="2952"/>
                <a:ext cx="112" cy="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30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122" name="Rectangle 230">
                <a:extLst>
                  <a:ext uri="{FF2B5EF4-FFF2-40B4-BE49-F238E27FC236}">
                    <a16:creationId xmlns:a16="http://schemas.microsoft.com/office/drawing/2014/main" id="{5441B465-7411-0E3F-AFD3-5EDE8240F7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17" y="2278"/>
                <a:ext cx="112" cy="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23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123" name="Rectangle 231">
                <a:extLst>
                  <a:ext uri="{FF2B5EF4-FFF2-40B4-BE49-F238E27FC236}">
                    <a16:creationId xmlns:a16="http://schemas.microsoft.com/office/drawing/2014/main" id="{B585A8EE-FF9E-FA7E-4E99-F10323D365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17" y="940"/>
                <a:ext cx="112" cy="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47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124" name="Rectangle 232">
                <a:extLst>
                  <a:ext uri="{FF2B5EF4-FFF2-40B4-BE49-F238E27FC236}">
                    <a16:creationId xmlns:a16="http://schemas.microsoft.com/office/drawing/2014/main" id="{4FC455D3-B645-F170-B67D-06BAE07891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17" y="708"/>
                <a:ext cx="399" cy="1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12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mercado</a:t>
                </a:r>
                <a:endPara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125" name="Rectangle 233">
                <a:extLst>
                  <a:ext uri="{FF2B5EF4-FFF2-40B4-BE49-F238E27FC236}">
                    <a16:creationId xmlns:a16="http://schemas.microsoft.com/office/drawing/2014/main" id="{5AE68BB5-55AA-FD8E-4224-3FFFCEB033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24" y="695"/>
                <a:ext cx="941" cy="307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26" name="Rectangle 234">
                <a:extLst>
                  <a:ext uri="{FF2B5EF4-FFF2-40B4-BE49-F238E27FC236}">
                    <a16:creationId xmlns:a16="http://schemas.microsoft.com/office/drawing/2014/main" id="{8412B8A5-088E-D59B-3740-181FFE58A6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26" y="698"/>
                <a:ext cx="937" cy="3066"/>
              </a:xfrm>
              <a:prstGeom prst="rect">
                <a:avLst/>
              </a:prstGeom>
              <a:noFill/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27" name="Rectangle 235">
                <a:extLst>
                  <a:ext uri="{FF2B5EF4-FFF2-40B4-BE49-F238E27FC236}">
                    <a16:creationId xmlns:a16="http://schemas.microsoft.com/office/drawing/2014/main" id="{4D9AC781-41D1-A43F-D8DC-3DD35F6B71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24" y="812"/>
                <a:ext cx="941" cy="295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28" name="Rectangle 236">
                <a:extLst>
                  <a:ext uri="{FF2B5EF4-FFF2-40B4-BE49-F238E27FC236}">
                    <a16:creationId xmlns:a16="http://schemas.microsoft.com/office/drawing/2014/main" id="{FC9C91EC-59CD-3352-80BC-658976E549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26" y="814"/>
                <a:ext cx="937" cy="2950"/>
              </a:xfrm>
              <a:prstGeom prst="rect">
                <a:avLst/>
              </a:prstGeom>
              <a:noFill/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29" name="Line 237">
                <a:extLst>
                  <a:ext uri="{FF2B5EF4-FFF2-40B4-BE49-F238E27FC236}">
                    <a16:creationId xmlns:a16="http://schemas.microsoft.com/office/drawing/2014/main" id="{67A7AC10-801E-901F-F7C7-F2758E8D88B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24" y="3766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30" name="Line 238">
                <a:extLst>
                  <a:ext uri="{FF2B5EF4-FFF2-40B4-BE49-F238E27FC236}">
                    <a16:creationId xmlns:a16="http://schemas.microsoft.com/office/drawing/2014/main" id="{FC430FBA-8B1A-8822-CA9C-82D2C9D5501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28" y="3766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31" name="Line 239">
                <a:extLst>
                  <a:ext uri="{FF2B5EF4-FFF2-40B4-BE49-F238E27FC236}">
                    <a16:creationId xmlns:a16="http://schemas.microsoft.com/office/drawing/2014/main" id="{E850126B-BE81-F8C5-3130-55E67BB3558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32" y="3766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32" name="Line 240">
                <a:extLst>
                  <a:ext uri="{FF2B5EF4-FFF2-40B4-BE49-F238E27FC236}">
                    <a16:creationId xmlns:a16="http://schemas.microsoft.com/office/drawing/2014/main" id="{BCD6DB9F-5E5F-20B2-2987-CE750794AFE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37" y="3766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33" name="Line 241">
                <a:extLst>
                  <a:ext uri="{FF2B5EF4-FFF2-40B4-BE49-F238E27FC236}">
                    <a16:creationId xmlns:a16="http://schemas.microsoft.com/office/drawing/2014/main" id="{C8CBD516-DB2E-E011-FDFB-18FBD35D0CC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41" y="3766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34" name="Line 242">
                <a:extLst>
                  <a:ext uri="{FF2B5EF4-FFF2-40B4-BE49-F238E27FC236}">
                    <a16:creationId xmlns:a16="http://schemas.microsoft.com/office/drawing/2014/main" id="{09DC2832-955D-5040-46EF-F482ADA9527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46" y="3766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35" name="Line 243">
                <a:extLst>
                  <a:ext uri="{FF2B5EF4-FFF2-40B4-BE49-F238E27FC236}">
                    <a16:creationId xmlns:a16="http://schemas.microsoft.com/office/drawing/2014/main" id="{61DA80D7-DB89-4C3D-5AC0-4E0D0B33BFD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50" y="3766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36" name="Line 244">
                <a:extLst>
                  <a:ext uri="{FF2B5EF4-FFF2-40B4-BE49-F238E27FC236}">
                    <a16:creationId xmlns:a16="http://schemas.microsoft.com/office/drawing/2014/main" id="{DC01A5A3-E7EC-C1DE-C68E-6170DEEBF92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55" y="3766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37" name="Line 245">
                <a:extLst>
                  <a:ext uri="{FF2B5EF4-FFF2-40B4-BE49-F238E27FC236}">
                    <a16:creationId xmlns:a16="http://schemas.microsoft.com/office/drawing/2014/main" id="{23B3FE48-3AF5-AE86-3132-366057CFD31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59" y="3766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38" name="Line 246">
                <a:extLst>
                  <a:ext uri="{FF2B5EF4-FFF2-40B4-BE49-F238E27FC236}">
                    <a16:creationId xmlns:a16="http://schemas.microsoft.com/office/drawing/2014/main" id="{BE60361E-A505-F5EF-8430-D21697CF862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664" y="3766"/>
                <a:ext cx="1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39" name="Line 247">
                <a:extLst>
                  <a:ext uri="{FF2B5EF4-FFF2-40B4-BE49-F238E27FC236}">
                    <a16:creationId xmlns:a16="http://schemas.microsoft.com/office/drawing/2014/main" id="{9FD723B6-15A2-2419-C3BB-3BD9BED6527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24" y="3191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40" name="Line 248">
                <a:extLst>
                  <a:ext uri="{FF2B5EF4-FFF2-40B4-BE49-F238E27FC236}">
                    <a16:creationId xmlns:a16="http://schemas.microsoft.com/office/drawing/2014/main" id="{777ADBB1-6A50-3FD9-131A-080CF373E8F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28" y="3191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41" name="Line 249">
                <a:extLst>
                  <a:ext uri="{FF2B5EF4-FFF2-40B4-BE49-F238E27FC236}">
                    <a16:creationId xmlns:a16="http://schemas.microsoft.com/office/drawing/2014/main" id="{F90F4765-6995-6398-592D-278C7E93D23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32" y="3191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42" name="Line 250">
                <a:extLst>
                  <a:ext uri="{FF2B5EF4-FFF2-40B4-BE49-F238E27FC236}">
                    <a16:creationId xmlns:a16="http://schemas.microsoft.com/office/drawing/2014/main" id="{28AC9681-A4F0-D8AB-44AA-6266A7BB26D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37" y="3191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43" name="Line 251">
                <a:extLst>
                  <a:ext uri="{FF2B5EF4-FFF2-40B4-BE49-F238E27FC236}">
                    <a16:creationId xmlns:a16="http://schemas.microsoft.com/office/drawing/2014/main" id="{CE44D58E-7E8B-4488-B818-9C9213F9D74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41" y="3191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44" name="Line 252">
                <a:extLst>
                  <a:ext uri="{FF2B5EF4-FFF2-40B4-BE49-F238E27FC236}">
                    <a16:creationId xmlns:a16="http://schemas.microsoft.com/office/drawing/2014/main" id="{C29A6C8A-A4BB-E025-9F39-67FFB00595F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46" y="3191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45" name="Line 253">
                <a:extLst>
                  <a:ext uri="{FF2B5EF4-FFF2-40B4-BE49-F238E27FC236}">
                    <a16:creationId xmlns:a16="http://schemas.microsoft.com/office/drawing/2014/main" id="{4CDE84F0-5D5A-1302-E5F1-7157CE44058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50" y="3191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46" name="Line 254">
                <a:extLst>
                  <a:ext uri="{FF2B5EF4-FFF2-40B4-BE49-F238E27FC236}">
                    <a16:creationId xmlns:a16="http://schemas.microsoft.com/office/drawing/2014/main" id="{686FD1C8-679E-8482-4600-E3D9577757D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55" y="3191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47" name="Line 255">
                <a:extLst>
                  <a:ext uri="{FF2B5EF4-FFF2-40B4-BE49-F238E27FC236}">
                    <a16:creationId xmlns:a16="http://schemas.microsoft.com/office/drawing/2014/main" id="{DABAA3B0-F8F4-389C-8260-CF75AC696E9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59" y="3191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48" name="Line 256">
                <a:extLst>
                  <a:ext uri="{FF2B5EF4-FFF2-40B4-BE49-F238E27FC236}">
                    <a16:creationId xmlns:a16="http://schemas.microsoft.com/office/drawing/2014/main" id="{D2D34068-1E50-B2AC-461D-5699121EA14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664" y="3191"/>
                <a:ext cx="1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49" name="Line 257">
                <a:extLst>
                  <a:ext uri="{FF2B5EF4-FFF2-40B4-BE49-F238E27FC236}">
                    <a16:creationId xmlns:a16="http://schemas.microsoft.com/office/drawing/2014/main" id="{F40C5ACF-5C42-F378-1853-1882AC47014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24" y="2617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50" name="Line 258">
                <a:extLst>
                  <a:ext uri="{FF2B5EF4-FFF2-40B4-BE49-F238E27FC236}">
                    <a16:creationId xmlns:a16="http://schemas.microsoft.com/office/drawing/2014/main" id="{685ABCF6-0D4B-6F65-732C-15D1F59C57A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28" y="2617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51" name="Line 259">
                <a:extLst>
                  <a:ext uri="{FF2B5EF4-FFF2-40B4-BE49-F238E27FC236}">
                    <a16:creationId xmlns:a16="http://schemas.microsoft.com/office/drawing/2014/main" id="{673A64E5-73C1-0028-793A-65723581FAE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32" y="2617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52" name="Line 260">
                <a:extLst>
                  <a:ext uri="{FF2B5EF4-FFF2-40B4-BE49-F238E27FC236}">
                    <a16:creationId xmlns:a16="http://schemas.microsoft.com/office/drawing/2014/main" id="{777653FC-9333-2C7C-0812-A2A11BF1A18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37" y="2617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53" name="Line 261">
                <a:extLst>
                  <a:ext uri="{FF2B5EF4-FFF2-40B4-BE49-F238E27FC236}">
                    <a16:creationId xmlns:a16="http://schemas.microsoft.com/office/drawing/2014/main" id="{887632CC-B978-C805-58E0-F61DDF9452E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41" y="2617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54" name="Line 262">
                <a:extLst>
                  <a:ext uri="{FF2B5EF4-FFF2-40B4-BE49-F238E27FC236}">
                    <a16:creationId xmlns:a16="http://schemas.microsoft.com/office/drawing/2014/main" id="{467370B1-6E7C-0EAC-D9ED-C75949DCFE5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46" y="2617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55" name="Line 263">
                <a:extLst>
                  <a:ext uri="{FF2B5EF4-FFF2-40B4-BE49-F238E27FC236}">
                    <a16:creationId xmlns:a16="http://schemas.microsoft.com/office/drawing/2014/main" id="{2CD82EC0-4554-5562-3451-F8BB6F29B21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50" y="2617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56" name="Line 264">
                <a:extLst>
                  <a:ext uri="{FF2B5EF4-FFF2-40B4-BE49-F238E27FC236}">
                    <a16:creationId xmlns:a16="http://schemas.microsoft.com/office/drawing/2014/main" id="{65E70D19-8165-CD53-0727-EA33287BC69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55" y="2617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57" name="Line 265">
                <a:extLst>
                  <a:ext uri="{FF2B5EF4-FFF2-40B4-BE49-F238E27FC236}">
                    <a16:creationId xmlns:a16="http://schemas.microsoft.com/office/drawing/2014/main" id="{18E4D006-0A0F-4F07-ABBA-5FD371A5D12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59" y="2617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58" name="Line 266">
                <a:extLst>
                  <a:ext uri="{FF2B5EF4-FFF2-40B4-BE49-F238E27FC236}">
                    <a16:creationId xmlns:a16="http://schemas.microsoft.com/office/drawing/2014/main" id="{9C423E47-81A9-2C55-A449-C4F4411EF9A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664" y="2617"/>
                <a:ext cx="1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59" name="Line 267">
                <a:extLst>
                  <a:ext uri="{FF2B5EF4-FFF2-40B4-BE49-F238E27FC236}">
                    <a16:creationId xmlns:a16="http://schemas.microsoft.com/office/drawing/2014/main" id="{4377C5C1-54C7-2822-7E0E-B189151EE22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24" y="2042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60" name="Line 268">
                <a:extLst>
                  <a:ext uri="{FF2B5EF4-FFF2-40B4-BE49-F238E27FC236}">
                    <a16:creationId xmlns:a16="http://schemas.microsoft.com/office/drawing/2014/main" id="{D8A689B8-767E-09BB-C766-B7D775FA303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28" y="2042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61" name="Line 269">
                <a:extLst>
                  <a:ext uri="{FF2B5EF4-FFF2-40B4-BE49-F238E27FC236}">
                    <a16:creationId xmlns:a16="http://schemas.microsoft.com/office/drawing/2014/main" id="{D5BE3F1B-5840-D689-9B18-E0B0F13BC82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32" y="2042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62" name="Line 270">
                <a:extLst>
                  <a:ext uri="{FF2B5EF4-FFF2-40B4-BE49-F238E27FC236}">
                    <a16:creationId xmlns:a16="http://schemas.microsoft.com/office/drawing/2014/main" id="{027A8494-BAC7-C77E-2C65-92709563881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37" y="2042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63" name="Line 271">
                <a:extLst>
                  <a:ext uri="{FF2B5EF4-FFF2-40B4-BE49-F238E27FC236}">
                    <a16:creationId xmlns:a16="http://schemas.microsoft.com/office/drawing/2014/main" id="{24372DA2-A53E-A8B5-B328-7DAC1EB349F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41" y="2042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64" name="Line 272">
                <a:extLst>
                  <a:ext uri="{FF2B5EF4-FFF2-40B4-BE49-F238E27FC236}">
                    <a16:creationId xmlns:a16="http://schemas.microsoft.com/office/drawing/2014/main" id="{DB52D84F-7153-85E7-A55B-1B215A130A8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46" y="2042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65" name="Line 273">
                <a:extLst>
                  <a:ext uri="{FF2B5EF4-FFF2-40B4-BE49-F238E27FC236}">
                    <a16:creationId xmlns:a16="http://schemas.microsoft.com/office/drawing/2014/main" id="{38F0ADC5-720D-F4AB-0A1A-D37E05DEA10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50" y="2042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66" name="Line 274">
                <a:extLst>
                  <a:ext uri="{FF2B5EF4-FFF2-40B4-BE49-F238E27FC236}">
                    <a16:creationId xmlns:a16="http://schemas.microsoft.com/office/drawing/2014/main" id="{73245033-3C6D-59FD-243C-44E922113DC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55" y="2042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67" name="Line 275">
                <a:extLst>
                  <a:ext uri="{FF2B5EF4-FFF2-40B4-BE49-F238E27FC236}">
                    <a16:creationId xmlns:a16="http://schemas.microsoft.com/office/drawing/2014/main" id="{21EE1CBB-0CC0-B506-06D2-962722C3726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59" y="2042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68" name="Line 276">
                <a:extLst>
                  <a:ext uri="{FF2B5EF4-FFF2-40B4-BE49-F238E27FC236}">
                    <a16:creationId xmlns:a16="http://schemas.microsoft.com/office/drawing/2014/main" id="{1AB0CC98-1893-4B0A-E021-E6BE3157BC9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664" y="2042"/>
                <a:ext cx="1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69" name="Line 277">
                <a:extLst>
                  <a:ext uri="{FF2B5EF4-FFF2-40B4-BE49-F238E27FC236}">
                    <a16:creationId xmlns:a16="http://schemas.microsoft.com/office/drawing/2014/main" id="{3CD9D15B-8C08-B9D4-1163-21A01CBE422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24" y="1468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70" name="Line 278">
                <a:extLst>
                  <a:ext uri="{FF2B5EF4-FFF2-40B4-BE49-F238E27FC236}">
                    <a16:creationId xmlns:a16="http://schemas.microsoft.com/office/drawing/2014/main" id="{F705ACEC-FB14-47BC-0FE8-9170820E555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28" y="1468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71" name="Line 279">
                <a:extLst>
                  <a:ext uri="{FF2B5EF4-FFF2-40B4-BE49-F238E27FC236}">
                    <a16:creationId xmlns:a16="http://schemas.microsoft.com/office/drawing/2014/main" id="{128F667F-CB7F-E889-B399-F6A4782F2C5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32" y="1468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72" name="Line 280">
                <a:extLst>
                  <a:ext uri="{FF2B5EF4-FFF2-40B4-BE49-F238E27FC236}">
                    <a16:creationId xmlns:a16="http://schemas.microsoft.com/office/drawing/2014/main" id="{E63608B5-1B84-27E9-2926-C160E173729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37" y="1468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73" name="Line 281">
                <a:extLst>
                  <a:ext uri="{FF2B5EF4-FFF2-40B4-BE49-F238E27FC236}">
                    <a16:creationId xmlns:a16="http://schemas.microsoft.com/office/drawing/2014/main" id="{7A25CCF5-117F-18E5-B3BF-7FE5B328540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41" y="1468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74" name="Line 282">
                <a:extLst>
                  <a:ext uri="{FF2B5EF4-FFF2-40B4-BE49-F238E27FC236}">
                    <a16:creationId xmlns:a16="http://schemas.microsoft.com/office/drawing/2014/main" id="{C88F2D1A-9682-BC79-BC94-2926DB5F85D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46" y="1468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75" name="Line 283">
                <a:extLst>
                  <a:ext uri="{FF2B5EF4-FFF2-40B4-BE49-F238E27FC236}">
                    <a16:creationId xmlns:a16="http://schemas.microsoft.com/office/drawing/2014/main" id="{C79F4FEF-03A8-151B-4F8E-ABDA3F00174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50" y="1468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76" name="Line 284">
                <a:extLst>
                  <a:ext uri="{FF2B5EF4-FFF2-40B4-BE49-F238E27FC236}">
                    <a16:creationId xmlns:a16="http://schemas.microsoft.com/office/drawing/2014/main" id="{3C568A34-D5F1-1429-75AE-56269865977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55" y="1468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77" name="Line 285">
                <a:extLst>
                  <a:ext uri="{FF2B5EF4-FFF2-40B4-BE49-F238E27FC236}">
                    <a16:creationId xmlns:a16="http://schemas.microsoft.com/office/drawing/2014/main" id="{048E99A7-BA44-361A-B376-F21DE7D846E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59" y="1468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78" name="Line 286">
                <a:extLst>
                  <a:ext uri="{FF2B5EF4-FFF2-40B4-BE49-F238E27FC236}">
                    <a16:creationId xmlns:a16="http://schemas.microsoft.com/office/drawing/2014/main" id="{94D6C446-6608-ADCA-6D4C-7F01CF61E20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664" y="1468"/>
                <a:ext cx="1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79" name="Line 287">
                <a:extLst>
                  <a:ext uri="{FF2B5EF4-FFF2-40B4-BE49-F238E27FC236}">
                    <a16:creationId xmlns:a16="http://schemas.microsoft.com/office/drawing/2014/main" id="{738EDC96-A87E-F2A5-96E4-0F71B6F49D0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24" y="893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80" name="Line 288">
                <a:extLst>
                  <a:ext uri="{FF2B5EF4-FFF2-40B4-BE49-F238E27FC236}">
                    <a16:creationId xmlns:a16="http://schemas.microsoft.com/office/drawing/2014/main" id="{80A215B9-DD69-14FB-EBE9-EF4D4B9AFF0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28" y="893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81" name="Line 289">
                <a:extLst>
                  <a:ext uri="{FF2B5EF4-FFF2-40B4-BE49-F238E27FC236}">
                    <a16:creationId xmlns:a16="http://schemas.microsoft.com/office/drawing/2014/main" id="{7159DE42-1C05-E5E3-F1A6-CB91C817B9B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32" y="893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82" name="Line 290">
                <a:extLst>
                  <a:ext uri="{FF2B5EF4-FFF2-40B4-BE49-F238E27FC236}">
                    <a16:creationId xmlns:a16="http://schemas.microsoft.com/office/drawing/2014/main" id="{19EFE7DF-6129-257C-4C9D-C1BB18D590D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37" y="893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83" name="Line 291">
                <a:extLst>
                  <a:ext uri="{FF2B5EF4-FFF2-40B4-BE49-F238E27FC236}">
                    <a16:creationId xmlns:a16="http://schemas.microsoft.com/office/drawing/2014/main" id="{3C8D9637-E9DA-2A8E-9C19-FF667681F90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41" y="893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84" name="Line 292">
                <a:extLst>
                  <a:ext uri="{FF2B5EF4-FFF2-40B4-BE49-F238E27FC236}">
                    <a16:creationId xmlns:a16="http://schemas.microsoft.com/office/drawing/2014/main" id="{7670005B-C7B8-71D8-773E-B94DFBB77E0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46" y="893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85" name="Line 293">
                <a:extLst>
                  <a:ext uri="{FF2B5EF4-FFF2-40B4-BE49-F238E27FC236}">
                    <a16:creationId xmlns:a16="http://schemas.microsoft.com/office/drawing/2014/main" id="{86A8E1D3-4933-A154-007C-34515E15B86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50" y="893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86" name="Line 294">
                <a:extLst>
                  <a:ext uri="{FF2B5EF4-FFF2-40B4-BE49-F238E27FC236}">
                    <a16:creationId xmlns:a16="http://schemas.microsoft.com/office/drawing/2014/main" id="{18028B33-5D28-D51D-33E2-098465984CE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55" y="893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87" name="Line 295">
                <a:extLst>
                  <a:ext uri="{FF2B5EF4-FFF2-40B4-BE49-F238E27FC236}">
                    <a16:creationId xmlns:a16="http://schemas.microsoft.com/office/drawing/2014/main" id="{DC4FA7C4-B2E2-76F2-6FEF-F7E8A79BD14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59" y="893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88" name="Line 296">
                <a:extLst>
                  <a:ext uri="{FF2B5EF4-FFF2-40B4-BE49-F238E27FC236}">
                    <a16:creationId xmlns:a16="http://schemas.microsoft.com/office/drawing/2014/main" id="{7DEC0FD0-5651-8256-F25D-E94D9318267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664" y="893"/>
                <a:ext cx="1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89" name="Rectangle 297">
                <a:extLst>
                  <a:ext uri="{FF2B5EF4-FFF2-40B4-BE49-F238E27FC236}">
                    <a16:creationId xmlns:a16="http://schemas.microsoft.com/office/drawing/2014/main" id="{919DC964-0A5D-582E-4792-472DB2BA2B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16" y="3087"/>
                <a:ext cx="557" cy="679"/>
              </a:xfrm>
              <a:prstGeom prst="rect">
                <a:avLst/>
              </a:prstGeom>
              <a:solidFill>
                <a:srgbClr val="606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90" name="Rectangle 298">
                <a:extLst>
                  <a:ext uri="{FF2B5EF4-FFF2-40B4-BE49-F238E27FC236}">
                    <a16:creationId xmlns:a16="http://schemas.microsoft.com/office/drawing/2014/main" id="{8CF90C63-90D3-B9B3-5480-511C414AEF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18" y="3090"/>
                <a:ext cx="552" cy="674"/>
              </a:xfrm>
              <a:prstGeom prst="rect">
                <a:avLst/>
              </a:prstGeom>
              <a:noFill/>
              <a:ln w="7938" cap="flat">
                <a:solidFill>
                  <a:srgbClr val="60606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91" name="Rectangle 299">
                <a:extLst>
                  <a:ext uri="{FF2B5EF4-FFF2-40B4-BE49-F238E27FC236}">
                    <a16:creationId xmlns:a16="http://schemas.microsoft.com/office/drawing/2014/main" id="{7A955DB9-D91D-4663-7E3F-85590334DF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16" y="2618"/>
                <a:ext cx="557" cy="469"/>
              </a:xfrm>
              <a:prstGeom prst="rect">
                <a:avLst/>
              </a:prstGeom>
              <a:solidFill>
                <a:srgbClr val="A0A0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92" name="Rectangle 300">
                <a:extLst>
                  <a:ext uri="{FF2B5EF4-FFF2-40B4-BE49-F238E27FC236}">
                    <a16:creationId xmlns:a16="http://schemas.microsoft.com/office/drawing/2014/main" id="{1032FFF5-AF68-CE91-0090-F220479F18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18" y="2620"/>
                <a:ext cx="552" cy="465"/>
              </a:xfrm>
              <a:prstGeom prst="rect">
                <a:avLst/>
              </a:prstGeom>
              <a:noFill/>
              <a:ln w="7938" cap="flat">
                <a:solidFill>
                  <a:srgbClr val="A0A0A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93" name="Rectangle 301">
                <a:extLst>
                  <a:ext uri="{FF2B5EF4-FFF2-40B4-BE49-F238E27FC236}">
                    <a16:creationId xmlns:a16="http://schemas.microsoft.com/office/drawing/2014/main" id="{1F7E5AB9-221B-C62F-9804-B5BE39B71D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16" y="893"/>
                <a:ext cx="557" cy="172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94" name="Rectangle 302">
                <a:extLst>
                  <a:ext uri="{FF2B5EF4-FFF2-40B4-BE49-F238E27FC236}">
                    <a16:creationId xmlns:a16="http://schemas.microsoft.com/office/drawing/2014/main" id="{416652B2-C011-9D7B-6DB0-7219814C9A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18" y="896"/>
                <a:ext cx="552" cy="1720"/>
              </a:xfrm>
              <a:prstGeom prst="rect">
                <a:avLst/>
              </a:prstGeom>
              <a:noFill/>
              <a:ln w="7938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95" name="Rectangle 303">
                <a:extLst>
                  <a:ext uri="{FF2B5EF4-FFF2-40B4-BE49-F238E27FC236}">
                    <a16:creationId xmlns:a16="http://schemas.microsoft.com/office/drawing/2014/main" id="{BB5847AD-FAD0-E0E2-E65D-BB197CDBB9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58" y="3134"/>
                <a:ext cx="112" cy="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24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196" name="Rectangle 304">
                <a:extLst>
                  <a:ext uri="{FF2B5EF4-FFF2-40B4-BE49-F238E27FC236}">
                    <a16:creationId xmlns:a16="http://schemas.microsoft.com/office/drawing/2014/main" id="{4EA81AFD-8E8C-77E2-0167-A48C997AED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58" y="2664"/>
                <a:ext cx="112" cy="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16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197" name="Rectangle 305">
                <a:extLst>
                  <a:ext uri="{FF2B5EF4-FFF2-40B4-BE49-F238E27FC236}">
                    <a16:creationId xmlns:a16="http://schemas.microsoft.com/office/drawing/2014/main" id="{E2C6A18B-2D17-94FE-BDB8-5A4904FCB9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58" y="940"/>
                <a:ext cx="112" cy="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60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198" name="Rectangle 306">
                <a:extLst>
                  <a:ext uri="{FF2B5EF4-FFF2-40B4-BE49-F238E27FC236}">
                    <a16:creationId xmlns:a16="http://schemas.microsoft.com/office/drawing/2014/main" id="{D7FE2E24-4BF2-D736-2F38-7C32855272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11" y="618"/>
                <a:ext cx="789" cy="2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12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tienda de frutas y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12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verduras</a:t>
                </a:r>
                <a:endPara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199" name="Rectangle 307">
                <a:extLst>
                  <a:ext uri="{FF2B5EF4-FFF2-40B4-BE49-F238E27FC236}">
                    <a16:creationId xmlns:a16="http://schemas.microsoft.com/office/drawing/2014/main" id="{7BB39698-0748-431C-3E22-1D95927B43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65" y="695"/>
                <a:ext cx="942" cy="307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0" name="Rectangle 308">
                <a:extLst>
                  <a:ext uri="{FF2B5EF4-FFF2-40B4-BE49-F238E27FC236}">
                    <a16:creationId xmlns:a16="http://schemas.microsoft.com/office/drawing/2014/main" id="{15EFCA34-CFD4-44BF-1042-422D48D586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68" y="698"/>
                <a:ext cx="936" cy="3066"/>
              </a:xfrm>
              <a:prstGeom prst="rect">
                <a:avLst/>
              </a:prstGeom>
              <a:noFill/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1" name="Rectangle 309">
                <a:extLst>
                  <a:ext uri="{FF2B5EF4-FFF2-40B4-BE49-F238E27FC236}">
                    <a16:creationId xmlns:a16="http://schemas.microsoft.com/office/drawing/2014/main" id="{6F8A006D-8B0C-7FCF-4107-5BDBD91BC5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65" y="812"/>
                <a:ext cx="942" cy="295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2" name="Rectangle 310">
                <a:extLst>
                  <a:ext uri="{FF2B5EF4-FFF2-40B4-BE49-F238E27FC236}">
                    <a16:creationId xmlns:a16="http://schemas.microsoft.com/office/drawing/2014/main" id="{357E3160-4881-4505-7B86-CA68A2DB41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68" y="814"/>
                <a:ext cx="936" cy="2950"/>
              </a:xfrm>
              <a:prstGeom prst="rect">
                <a:avLst/>
              </a:prstGeom>
              <a:noFill/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3" name="Line 311">
                <a:extLst>
                  <a:ext uri="{FF2B5EF4-FFF2-40B4-BE49-F238E27FC236}">
                    <a16:creationId xmlns:a16="http://schemas.microsoft.com/office/drawing/2014/main" id="{D6C93905-E6E9-F783-20B3-1CDC8A2102D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665" y="3766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4" name="Line 312">
                <a:extLst>
                  <a:ext uri="{FF2B5EF4-FFF2-40B4-BE49-F238E27FC236}">
                    <a16:creationId xmlns:a16="http://schemas.microsoft.com/office/drawing/2014/main" id="{E3D482AA-2EFA-CED9-BF45-8FB44BEB28F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70" y="3766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5" name="Line 313">
                <a:extLst>
                  <a:ext uri="{FF2B5EF4-FFF2-40B4-BE49-F238E27FC236}">
                    <a16:creationId xmlns:a16="http://schemas.microsoft.com/office/drawing/2014/main" id="{9610182B-F00B-0AEB-801F-8F9084393C7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74" y="3766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6" name="Line 314">
                <a:extLst>
                  <a:ext uri="{FF2B5EF4-FFF2-40B4-BE49-F238E27FC236}">
                    <a16:creationId xmlns:a16="http://schemas.microsoft.com/office/drawing/2014/main" id="{0A7E70CF-D93A-1681-73D8-85827C12BDA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978" y="3766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7" name="Line 315">
                <a:extLst>
                  <a:ext uri="{FF2B5EF4-FFF2-40B4-BE49-F238E27FC236}">
                    <a16:creationId xmlns:a16="http://schemas.microsoft.com/office/drawing/2014/main" id="{AF327162-6E11-FA4F-5DF4-68DD6281A71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83" y="3766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8" name="Line 316">
                <a:extLst>
                  <a:ext uri="{FF2B5EF4-FFF2-40B4-BE49-F238E27FC236}">
                    <a16:creationId xmlns:a16="http://schemas.microsoft.com/office/drawing/2014/main" id="{9FF52D41-FD56-B465-D716-C47274FD34C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87" y="3766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9" name="Line 317">
                <a:extLst>
                  <a:ext uri="{FF2B5EF4-FFF2-40B4-BE49-F238E27FC236}">
                    <a16:creationId xmlns:a16="http://schemas.microsoft.com/office/drawing/2014/main" id="{3A0CD329-F96D-8355-14DA-E1FDE5B4F1F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92" y="3766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10" name="Line 318">
                <a:extLst>
                  <a:ext uri="{FF2B5EF4-FFF2-40B4-BE49-F238E27FC236}">
                    <a16:creationId xmlns:a16="http://schemas.microsoft.com/office/drawing/2014/main" id="{276BF80D-F252-EBC1-8FB0-85D02D03920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96" y="3766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11" name="Line 319">
                <a:extLst>
                  <a:ext uri="{FF2B5EF4-FFF2-40B4-BE49-F238E27FC236}">
                    <a16:creationId xmlns:a16="http://schemas.microsoft.com/office/drawing/2014/main" id="{55EE783F-DFD7-216C-EDC5-AF35F2B1466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501" y="3766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12" name="Line 320">
                <a:extLst>
                  <a:ext uri="{FF2B5EF4-FFF2-40B4-BE49-F238E27FC236}">
                    <a16:creationId xmlns:a16="http://schemas.microsoft.com/office/drawing/2014/main" id="{EE5AFBC8-0BB0-ABF2-E42D-1B13F6687C9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05" y="3766"/>
                <a:ext cx="2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13" name="Line 321">
                <a:extLst>
                  <a:ext uri="{FF2B5EF4-FFF2-40B4-BE49-F238E27FC236}">
                    <a16:creationId xmlns:a16="http://schemas.microsoft.com/office/drawing/2014/main" id="{0FB08A4C-B620-7630-E8AD-9B8AF784DAF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665" y="3191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14" name="Line 322">
                <a:extLst>
                  <a:ext uri="{FF2B5EF4-FFF2-40B4-BE49-F238E27FC236}">
                    <a16:creationId xmlns:a16="http://schemas.microsoft.com/office/drawing/2014/main" id="{C96E1489-4E5E-73DE-12C6-D4345EB754B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70" y="3191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15" name="Line 323">
                <a:extLst>
                  <a:ext uri="{FF2B5EF4-FFF2-40B4-BE49-F238E27FC236}">
                    <a16:creationId xmlns:a16="http://schemas.microsoft.com/office/drawing/2014/main" id="{2C1954B4-D82B-F303-B001-51E9AF08628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74" y="3191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16" name="Line 324">
                <a:extLst>
                  <a:ext uri="{FF2B5EF4-FFF2-40B4-BE49-F238E27FC236}">
                    <a16:creationId xmlns:a16="http://schemas.microsoft.com/office/drawing/2014/main" id="{D2061918-4705-F846-51B0-E374F5D5C14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978" y="3191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17" name="Line 325">
                <a:extLst>
                  <a:ext uri="{FF2B5EF4-FFF2-40B4-BE49-F238E27FC236}">
                    <a16:creationId xmlns:a16="http://schemas.microsoft.com/office/drawing/2014/main" id="{5ADA4DA6-E267-E761-2A32-1B724ED7325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83" y="3191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18" name="Line 326">
                <a:extLst>
                  <a:ext uri="{FF2B5EF4-FFF2-40B4-BE49-F238E27FC236}">
                    <a16:creationId xmlns:a16="http://schemas.microsoft.com/office/drawing/2014/main" id="{9FFD3167-22D3-11CD-C204-783389DE900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87" y="3191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19" name="Line 327">
                <a:extLst>
                  <a:ext uri="{FF2B5EF4-FFF2-40B4-BE49-F238E27FC236}">
                    <a16:creationId xmlns:a16="http://schemas.microsoft.com/office/drawing/2014/main" id="{C5E5A4E3-4829-FECB-A9AF-369F25E4D1F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92" y="3191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20" name="Line 328">
                <a:extLst>
                  <a:ext uri="{FF2B5EF4-FFF2-40B4-BE49-F238E27FC236}">
                    <a16:creationId xmlns:a16="http://schemas.microsoft.com/office/drawing/2014/main" id="{C41E59B1-103C-07B8-12A7-8AFC44BE2A7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96" y="3191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21" name="Line 329">
                <a:extLst>
                  <a:ext uri="{FF2B5EF4-FFF2-40B4-BE49-F238E27FC236}">
                    <a16:creationId xmlns:a16="http://schemas.microsoft.com/office/drawing/2014/main" id="{FFC27CAB-476D-4EB1-ADF7-5592381C643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501" y="3191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22" name="Line 330">
                <a:extLst>
                  <a:ext uri="{FF2B5EF4-FFF2-40B4-BE49-F238E27FC236}">
                    <a16:creationId xmlns:a16="http://schemas.microsoft.com/office/drawing/2014/main" id="{9F1FBA7A-9195-B056-E663-E3A3BFD2908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05" y="3191"/>
                <a:ext cx="2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23" name="Line 331">
                <a:extLst>
                  <a:ext uri="{FF2B5EF4-FFF2-40B4-BE49-F238E27FC236}">
                    <a16:creationId xmlns:a16="http://schemas.microsoft.com/office/drawing/2014/main" id="{3093B6DB-7E13-C23F-EA31-04848C3A12C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665" y="2617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24" name="Line 332">
                <a:extLst>
                  <a:ext uri="{FF2B5EF4-FFF2-40B4-BE49-F238E27FC236}">
                    <a16:creationId xmlns:a16="http://schemas.microsoft.com/office/drawing/2014/main" id="{D7884CFB-C197-7A55-C834-495CFCDDE91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70" y="2617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25" name="Line 333">
                <a:extLst>
                  <a:ext uri="{FF2B5EF4-FFF2-40B4-BE49-F238E27FC236}">
                    <a16:creationId xmlns:a16="http://schemas.microsoft.com/office/drawing/2014/main" id="{71FC2C69-AC2D-7639-0307-B557DA5DD17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74" y="2617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26" name="Line 334">
                <a:extLst>
                  <a:ext uri="{FF2B5EF4-FFF2-40B4-BE49-F238E27FC236}">
                    <a16:creationId xmlns:a16="http://schemas.microsoft.com/office/drawing/2014/main" id="{D1286827-8739-2505-39BF-5547736930F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978" y="2617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27" name="Line 335">
                <a:extLst>
                  <a:ext uri="{FF2B5EF4-FFF2-40B4-BE49-F238E27FC236}">
                    <a16:creationId xmlns:a16="http://schemas.microsoft.com/office/drawing/2014/main" id="{E40976A5-D234-60B2-7210-2A1818C85C7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83" y="2617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28" name="Line 336">
                <a:extLst>
                  <a:ext uri="{FF2B5EF4-FFF2-40B4-BE49-F238E27FC236}">
                    <a16:creationId xmlns:a16="http://schemas.microsoft.com/office/drawing/2014/main" id="{2C2885B2-3991-D1B9-B29C-BA2A541A4E9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87" y="2617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29" name="Line 337">
                <a:extLst>
                  <a:ext uri="{FF2B5EF4-FFF2-40B4-BE49-F238E27FC236}">
                    <a16:creationId xmlns:a16="http://schemas.microsoft.com/office/drawing/2014/main" id="{D85E72C7-9BC5-5D78-FA9C-23491EBCE96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92" y="2617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30" name="Line 338">
                <a:extLst>
                  <a:ext uri="{FF2B5EF4-FFF2-40B4-BE49-F238E27FC236}">
                    <a16:creationId xmlns:a16="http://schemas.microsoft.com/office/drawing/2014/main" id="{FFB18C59-872E-1EC9-B087-4BAD602529A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96" y="2617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31" name="Line 339">
                <a:extLst>
                  <a:ext uri="{FF2B5EF4-FFF2-40B4-BE49-F238E27FC236}">
                    <a16:creationId xmlns:a16="http://schemas.microsoft.com/office/drawing/2014/main" id="{2E4E2652-35FB-9BEF-03B0-0EBA759C4A5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501" y="2617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32" name="Line 340">
                <a:extLst>
                  <a:ext uri="{FF2B5EF4-FFF2-40B4-BE49-F238E27FC236}">
                    <a16:creationId xmlns:a16="http://schemas.microsoft.com/office/drawing/2014/main" id="{9509B74C-DE1C-AAB9-257F-D06D40A9AF2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05" y="2617"/>
                <a:ext cx="2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33" name="Line 341">
                <a:extLst>
                  <a:ext uri="{FF2B5EF4-FFF2-40B4-BE49-F238E27FC236}">
                    <a16:creationId xmlns:a16="http://schemas.microsoft.com/office/drawing/2014/main" id="{30437B80-2BC4-917A-AA8C-2F727E658B4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665" y="2042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34" name="Line 342">
                <a:extLst>
                  <a:ext uri="{FF2B5EF4-FFF2-40B4-BE49-F238E27FC236}">
                    <a16:creationId xmlns:a16="http://schemas.microsoft.com/office/drawing/2014/main" id="{5D0BB376-AA42-B282-C7D7-6130A997DC9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70" y="2042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35" name="Line 343">
                <a:extLst>
                  <a:ext uri="{FF2B5EF4-FFF2-40B4-BE49-F238E27FC236}">
                    <a16:creationId xmlns:a16="http://schemas.microsoft.com/office/drawing/2014/main" id="{BE7D1B37-AD3C-CCF9-B057-2B6A3EF723E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74" y="2042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36" name="Line 344">
                <a:extLst>
                  <a:ext uri="{FF2B5EF4-FFF2-40B4-BE49-F238E27FC236}">
                    <a16:creationId xmlns:a16="http://schemas.microsoft.com/office/drawing/2014/main" id="{1D1692DD-183E-5BC5-3D34-9E8D7DDA209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978" y="2042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37" name="Line 345">
                <a:extLst>
                  <a:ext uri="{FF2B5EF4-FFF2-40B4-BE49-F238E27FC236}">
                    <a16:creationId xmlns:a16="http://schemas.microsoft.com/office/drawing/2014/main" id="{8D8E354E-7354-5635-69ED-5B0E2F2A18A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83" y="2042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38" name="Line 346">
                <a:extLst>
                  <a:ext uri="{FF2B5EF4-FFF2-40B4-BE49-F238E27FC236}">
                    <a16:creationId xmlns:a16="http://schemas.microsoft.com/office/drawing/2014/main" id="{0F15E174-822C-18BB-B228-21F1C68D15E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87" y="2042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39" name="Line 347">
                <a:extLst>
                  <a:ext uri="{FF2B5EF4-FFF2-40B4-BE49-F238E27FC236}">
                    <a16:creationId xmlns:a16="http://schemas.microsoft.com/office/drawing/2014/main" id="{842F3E04-BB11-F186-9B7B-995559663CF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92" y="2042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40" name="Line 348">
                <a:extLst>
                  <a:ext uri="{FF2B5EF4-FFF2-40B4-BE49-F238E27FC236}">
                    <a16:creationId xmlns:a16="http://schemas.microsoft.com/office/drawing/2014/main" id="{14024C44-A6CC-43AB-D7E4-F41E81B5F66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96" y="2042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41" name="Line 349">
                <a:extLst>
                  <a:ext uri="{FF2B5EF4-FFF2-40B4-BE49-F238E27FC236}">
                    <a16:creationId xmlns:a16="http://schemas.microsoft.com/office/drawing/2014/main" id="{F07F7BC1-A6BC-CF9E-7458-16FDE1C4CE3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501" y="2042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42" name="Line 350">
                <a:extLst>
                  <a:ext uri="{FF2B5EF4-FFF2-40B4-BE49-F238E27FC236}">
                    <a16:creationId xmlns:a16="http://schemas.microsoft.com/office/drawing/2014/main" id="{35EC0DC2-4C34-9025-1E5B-E6A71655F99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05" y="2042"/>
                <a:ext cx="2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43" name="Line 351">
                <a:extLst>
                  <a:ext uri="{FF2B5EF4-FFF2-40B4-BE49-F238E27FC236}">
                    <a16:creationId xmlns:a16="http://schemas.microsoft.com/office/drawing/2014/main" id="{1CDFF426-77F4-BB65-1B09-82B9CA1D8A5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665" y="1468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44" name="Line 352">
                <a:extLst>
                  <a:ext uri="{FF2B5EF4-FFF2-40B4-BE49-F238E27FC236}">
                    <a16:creationId xmlns:a16="http://schemas.microsoft.com/office/drawing/2014/main" id="{AC2C2384-30D2-F38C-19FC-D06E10B6D7A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70" y="1468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45" name="Line 353">
                <a:extLst>
                  <a:ext uri="{FF2B5EF4-FFF2-40B4-BE49-F238E27FC236}">
                    <a16:creationId xmlns:a16="http://schemas.microsoft.com/office/drawing/2014/main" id="{19F5492E-E63C-D746-9FBD-615E3C5AFE5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74" y="1468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46" name="Line 354">
                <a:extLst>
                  <a:ext uri="{FF2B5EF4-FFF2-40B4-BE49-F238E27FC236}">
                    <a16:creationId xmlns:a16="http://schemas.microsoft.com/office/drawing/2014/main" id="{565C8E2C-D2A5-B6AD-AA25-7A09F4AC554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978" y="1468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47" name="Line 355">
                <a:extLst>
                  <a:ext uri="{FF2B5EF4-FFF2-40B4-BE49-F238E27FC236}">
                    <a16:creationId xmlns:a16="http://schemas.microsoft.com/office/drawing/2014/main" id="{76E9C9D1-D8C1-5AE2-8BC1-1383532AA09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83" y="1468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48" name="Line 356">
                <a:extLst>
                  <a:ext uri="{FF2B5EF4-FFF2-40B4-BE49-F238E27FC236}">
                    <a16:creationId xmlns:a16="http://schemas.microsoft.com/office/drawing/2014/main" id="{171C2E50-A80F-B44F-4152-A93DDDC57EC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87" y="1468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49" name="Line 357">
                <a:extLst>
                  <a:ext uri="{FF2B5EF4-FFF2-40B4-BE49-F238E27FC236}">
                    <a16:creationId xmlns:a16="http://schemas.microsoft.com/office/drawing/2014/main" id="{1E029AD9-1D09-BE1F-F440-48EA42EF55F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92" y="1468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50" name="Line 358">
                <a:extLst>
                  <a:ext uri="{FF2B5EF4-FFF2-40B4-BE49-F238E27FC236}">
                    <a16:creationId xmlns:a16="http://schemas.microsoft.com/office/drawing/2014/main" id="{4B20E1CC-EC23-5755-9FCD-03E5BFC21C4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96" y="1468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51" name="Line 359">
                <a:extLst>
                  <a:ext uri="{FF2B5EF4-FFF2-40B4-BE49-F238E27FC236}">
                    <a16:creationId xmlns:a16="http://schemas.microsoft.com/office/drawing/2014/main" id="{34FB0AB6-9BD4-0DD3-34EF-F5D9152C5BF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501" y="1468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52" name="Line 360">
                <a:extLst>
                  <a:ext uri="{FF2B5EF4-FFF2-40B4-BE49-F238E27FC236}">
                    <a16:creationId xmlns:a16="http://schemas.microsoft.com/office/drawing/2014/main" id="{AE505299-28A1-2244-3A79-9251915F323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05" y="1468"/>
                <a:ext cx="2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53" name="Line 361">
                <a:extLst>
                  <a:ext uri="{FF2B5EF4-FFF2-40B4-BE49-F238E27FC236}">
                    <a16:creationId xmlns:a16="http://schemas.microsoft.com/office/drawing/2014/main" id="{C7CB715C-6EFC-0A21-E945-8C6FB72B279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665" y="893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54" name="Line 362">
                <a:extLst>
                  <a:ext uri="{FF2B5EF4-FFF2-40B4-BE49-F238E27FC236}">
                    <a16:creationId xmlns:a16="http://schemas.microsoft.com/office/drawing/2014/main" id="{93A68A1D-0584-2897-7E11-8ACE5BD4037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70" y="893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55" name="Line 363">
                <a:extLst>
                  <a:ext uri="{FF2B5EF4-FFF2-40B4-BE49-F238E27FC236}">
                    <a16:creationId xmlns:a16="http://schemas.microsoft.com/office/drawing/2014/main" id="{DCD667CB-30D3-9D49-65C5-928F0322FC3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74" y="893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56" name="Line 364">
                <a:extLst>
                  <a:ext uri="{FF2B5EF4-FFF2-40B4-BE49-F238E27FC236}">
                    <a16:creationId xmlns:a16="http://schemas.microsoft.com/office/drawing/2014/main" id="{ECD2DE41-CE7B-4B98-25EF-2F8CF499E35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978" y="893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57" name="Line 365">
                <a:extLst>
                  <a:ext uri="{FF2B5EF4-FFF2-40B4-BE49-F238E27FC236}">
                    <a16:creationId xmlns:a16="http://schemas.microsoft.com/office/drawing/2014/main" id="{C4AF2E2C-5B3D-1384-1EB6-65428CD4738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83" y="893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58" name="Line 366">
                <a:extLst>
                  <a:ext uri="{FF2B5EF4-FFF2-40B4-BE49-F238E27FC236}">
                    <a16:creationId xmlns:a16="http://schemas.microsoft.com/office/drawing/2014/main" id="{FE3F1AC2-E049-9F42-C2E7-8D579051C7A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87" y="893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59" name="Line 367">
                <a:extLst>
                  <a:ext uri="{FF2B5EF4-FFF2-40B4-BE49-F238E27FC236}">
                    <a16:creationId xmlns:a16="http://schemas.microsoft.com/office/drawing/2014/main" id="{B201B0D5-948F-FC7C-9EC3-788CF6E99E8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92" y="893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60" name="Line 368">
                <a:extLst>
                  <a:ext uri="{FF2B5EF4-FFF2-40B4-BE49-F238E27FC236}">
                    <a16:creationId xmlns:a16="http://schemas.microsoft.com/office/drawing/2014/main" id="{DB201ADF-5CF4-74A2-4084-8F1C6FBD766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96" y="893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61" name="Line 369">
                <a:extLst>
                  <a:ext uri="{FF2B5EF4-FFF2-40B4-BE49-F238E27FC236}">
                    <a16:creationId xmlns:a16="http://schemas.microsoft.com/office/drawing/2014/main" id="{823A3C69-E114-C32F-71F0-6EFF1C4DE1F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501" y="893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62" name="Line 370">
                <a:extLst>
                  <a:ext uri="{FF2B5EF4-FFF2-40B4-BE49-F238E27FC236}">
                    <a16:creationId xmlns:a16="http://schemas.microsoft.com/office/drawing/2014/main" id="{A6FB29B9-63B7-8218-0E6C-F4382D5959C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05" y="893"/>
                <a:ext cx="2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63" name="Rectangle 371">
                <a:extLst>
                  <a:ext uri="{FF2B5EF4-FFF2-40B4-BE49-F238E27FC236}">
                    <a16:creationId xmlns:a16="http://schemas.microsoft.com/office/drawing/2014/main" id="{E8AC6A03-CD48-8DCF-D5EF-96A1D50014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58" y="3320"/>
                <a:ext cx="556" cy="446"/>
              </a:xfrm>
              <a:prstGeom prst="rect">
                <a:avLst/>
              </a:prstGeom>
              <a:solidFill>
                <a:srgbClr val="606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64" name="Rectangle 372">
                <a:extLst>
                  <a:ext uri="{FF2B5EF4-FFF2-40B4-BE49-F238E27FC236}">
                    <a16:creationId xmlns:a16="http://schemas.microsoft.com/office/drawing/2014/main" id="{A5F9A5F8-4424-8930-8BA3-5B75513639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60" y="3322"/>
                <a:ext cx="552" cy="442"/>
              </a:xfrm>
              <a:prstGeom prst="rect">
                <a:avLst/>
              </a:prstGeom>
              <a:noFill/>
              <a:ln w="7938" cap="flat">
                <a:solidFill>
                  <a:srgbClr val="60606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65" name="Rectangle 373">
                <a:extLst>
                  <a:ext uri="{FF2B5EF4-FFF2-40B4-BE49-F238E27FC236}">
                    <a16:creationId xmlns:a16="http://schemas.microsoft.com/office/drawing/2014/main" id="{8862092F-2FF7-D613-D72E-CC52A8FA3F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58" y="2818"/>
                <a:ext cx="556" cy="502"/>
              </a:xfrm>
              <a:prstGeom prst="rect">
                <a:avLst/>
              </a:prstGeom>
              <a:solidFill>
                <a:srgbClr val="A0A0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66" name="Rectangle 374">
                <a:extLst>
                  <a:ext uri="{FF2B5EF4-FFF2-40B4-BE49-F238E27FC236}">
                    <a16:creationId xmlns:a16="http://schemas.microsoft.com/office/drawing/2014/main" id="{22A0ECE8-28EF-8760-55A2-1AA8E47DDD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60" y="2820"/>
                <a:ext cx="552" cy="497"/>
              </a:xfrm>
              <a:prstGeom prst="rect">
                <a:avLst/>
              </a:prstGeom>
              <a:noFill/>
              <a:ln w="7938" cap="flat">
                <a:solidFill>
                  <a:srgbClr val="A0A0A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67" name="Rectangle 375">
                <a:extLst>
                  <a:ext uri="{FF2B5EF4-FFF2-40B4-BE49-F238E27FC236}">
                    <a16:creationId xmlns:a16="http://schemas.microsoft.com/office/drawing/2014/main" id="{EAEBB4F9-767B-1332-01C5-A8D36CDD84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58" y="893"/>
                <a:ext cx="556" cy="192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68" name="Rectangle 376">
                <a:extLst>
                  <a:ext uri="{FF2B5EF4-FFF2-40B4-BE49-F238E27FC236}">
                    <a16:creationId xmlns:a16="http://schemas.microsoft.com/office/drawing/2014/main" id="{7E31E85E-C0B5-AC98-DE54-77F64B5269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60" y="896"/>
                <a:ext cx="552" cy="1920"/>
              </a:xfrm>
              <a:prstGeom prst="rect">
                <a:avLst/>
              </a:prstGeom>
              <a:noFill/>
              <a:ln w="7938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69" name="Rectangle 377">
                <a:extLst>
                  <a:ext uri="{FF2B5EF4-FFF2-40B4-BE49-F238E27FC236}">
                    <a16:creationId xmlns:a16="http://schemas.microsoft.com/office/drawing/2014/main" id="{806D32F8-61D3-A595-7A73-4FCA106BA1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00" y="3366"/>
                <a:ext cx="112" cy="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16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270" name="Rectangle 378">
                <a:extLst>
                  <a:ext uri="{FF2B5EF4-FFF2-40B4-BE49-F238E27FC236}">
                    <a16:creationId xmlns:a16="http://schemas.microsoft.com/office/drawing/2014/main" id="{87573560-A6C0-8784-E236-A649BB2B73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00" y="2864"/>
                <a:ext cx="112" cy="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17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271" name="Rectangle 379">
                <a:extLst>
                  <a:ext uri="{FF2B5EF4-FFF2-40B4-BE49-F238E27FC236}">
                    <a16:creationId xmlns:a16="http://schemas.microsoft.com/office/drawing/2014/main" id="{60F872B4-DA72-18CE-37FD-5CC3F9EE33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00" y="940"/>
                <a:ext cx="112" cy="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67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272" name="Rectangle 380">
                <a:extLst>
                  <a:ext uri="{FF2B5EF4-FFF2-40B4-BE49-F238E27FC236}">
                    <a16:creationId xmlns:a16="http://schemas.microsoft.com/office/drawing/2014/main" id="{FDE02F86-54C4-E4D8-D814-4F0F917C61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52" y="708"/>
                <a:ext cx="251" cy="1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12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ferias</a:t>
                </a:r>
                <a:endPara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273" name="Rectangle 381">
                <a:extLst>
                  <a:ext uri="{FF2B5EF4-FFF2-40B4-BE49-F238E27FC236}">
                    <a16:creationId xmlns:a16="http://schemas.microsoft.com/office/drawing/2014/main" id="{1B977B14-E8EC-8861-AE4F-15DA87751A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07" y="695"/>
                <a:ext cx="941" cy="307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74" name="Rectangle 382">
                <a:extLst>
                  <a:ext uri="{FF2B5EF4-FFF2-40B4-BE49-F238E27FC236}">
                    <a16:creationId xmlns:a16="http://schemas.microsoft.com/office/drawing/2014/main" id="{327ECB9C-E91D-3AFD-4BD0-E85789EF49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09" y="698"/>
                <a:ext cx="937" cy="3066"/>
              </a:xfrm>
              <a:prstGeom prst="rect">
                <a:avLst/>
              </a:prstGeom>
              <a:noFill/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75" name="Rectangle 383">
                <a:extLst>
                  <a:ext uri="{FF2B5EF4-FFF2-40B4-BE49-F238E27FC236}">
                    <a16:creationId xmlns:a16="http://schemas.microsoft.com/office/drawing/2014/main" id="{C556DFCD-6FDC-EAAA-9912-B5A3F0DFAB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07" y="812"/>
                <a:ext cx="941" cy="295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76" name="Rectangle 384">
                <a:extLst>
                  <a:ext uri="{FF2B5EF4-FFF2-40B4-BE49-F238E27FC236}">
                    <a16:creationId xmlns:a16="http://schemas.microsoft.com/office/drawing/2014/main" id="{C29671F7-F5E9-B24A-1B31-A0B5769FEF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09" y="815"/>
                <a:ext cx="937" cy="2949"/>
              </a:xfrm>
              <a:prstGeom prst="rect">
                <a:avLst/>
              </a:prstGeom>
              <a:noFill/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77" name="Line 385">
                <a:extLst>
                  <a:ext uri="{FF2B5EF4-FFF2-40B4-BE49-F238E27FC236}">
                    <a16:creationId xmlns:a16="http://schemas.microsoft.com/office/drawing/2014/main" id="{F881D81F-ADE5-3361-82AA-4DB93F844C3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07" y="3766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78" name="Line 386">
                <a:extLst>
                  <a:ext uri="{FF2B5EF4-FFF2-40B4-BE49-F238E27FC236}">
                    <a16:creationId xmlns:a16="http://schemas.microsoft.com/office/drawing/2014/main" id="{7F85ACD4-F009-E6CB-F582-FEE238BE095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711" y="3766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79" name="Line 387">
                <a:extLst>
                  <a:ext uri="{FF2B5EF4-FFF2-40B4-BE49-F238E27FC236}">
                    <a16:creationId xmlns:a16="http://schemas.microsoft.com/office/drawing/2014/main" id="{337F1B66-37BE-B431-CE40-B45BFB954CB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815" y="3766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80" name="Line 388">
                <a:extLst>
                  <a:ext uri="{FF2B5EF4-FFF2-40B4-BE49-F238E27FC236}">
                    <a16:creationId xmlns:a16="http://schemas.microsoft.com/office/drawing/2014/main" id="{6E44364E-E043-D38E-44D1-D8E2FE7C248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920" y="3766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81" name="Line 389">
                <a:extLst>
                  <a:ext uri="{FF2B5EF4-FFF2-40B4-BE49-F238E27FC236}">
                    <a16:creationId xmlns:a16="http://schemas.microsoft.com/office/drawing/2014/main" id="{3682E56E-A56A-2672-9A8F-2989FB26241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024" y="3766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82" name="Line 390">
                <a:extLst>
                  <a:ext uri="{FF2B5EF4-FFF2-40B4-BE49-F238E27FC236}">
                    <a16:creationId xmlns:a16="http://schemas.microsoft.com/office/drawing/2014/main" id="{EA7C69DE-7120-7208-1C5B-68C5B24C256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129" y="3766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83" name="Line 391">
                <a:extLst>
                  <a:ext uri="{FF2B5EF4-FFF2-40B4-BE49-F238E27FC236}">
                    <a16:creationId xmlns:a16="http://schemas.microsoft.com/office/drawing/2014/main" id="{27B5B425-39E1-8CF1-71CC-F79896B5A77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233" y="3766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84" name="Line 392">
                <a:extLst>
                  <a:ext uri="{FF2B5EF4-FFF2-40B4-BE49-F238E27FC236}">
                    <a16:creationId xmlns:a16="http://schemas.microsoft.com/office/drawing/2014/main" id="{624F3220-59AE-1CCB-6969-C67905C2409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338" y="3766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85" name="Line 393">
                <a:extLst>
                  <a:ext uri="{FF2B5EF4-FFF2-40B4-BE49-F238E27FC236}">
                    <a16:creationId xmlns:a16="http://schemas.microsoft.com/office/drawing/2014/main" id="{2F00122D-5BF6-43E5-6CDB-155B2B4E8D6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442" y="3766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86" name="Line 394">
                <a:extLst>
                  <a:ext uri="{FF2B5EF4-FFF2-40B4-BE49-F238E27FC236}">
                    <a16:creationId xmlns:a16="http://schemas.microsoft.com/office/drawing/2014/main" id="{CC362799-4D6B-D8E0-3398-677FADA588F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546" y="3766"/>
                <a:ext cx="2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87" name="Line 395">
                <a:extLst>
                  <a:ext uri="{FF2B5EF4-FFF2-40B4-BE49-F238E27FC236}">
                    <a16:creationId xmlns:a16="http://schemas.microsoft.com/office/drawing/2014/main" id="{6DFEF9E0-C40F-C34B-F369-D7D021204D3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07" y="3191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88" name="Line 396">
                <a:extLst>
                  <a:ext uri="{FF2B5EF4-FFF2-40B4-BE49-F238E27FC236}">
                    <a16:creationId xmlns:a16="http://schemas.microsoft.com/office/drawing/2014/main" id="{24B93600-7927-957B-6D06-9A7337BD40D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711" y="3191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89" name="Line 397">
                <a:extLst>
                  <a:ext uri="{FF2B5EF4-FFF2-40B4-BE49-F238E27FC236}">
                    <a16:creationId xmlns:a16="http://schemas.microsoft.com/office/drawing/2014/main" id="{51E10579-11A9-83AA-EB9F-6DC9356048E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815" y="3191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90" name="Line 398">
                <a:extLst>
                  <a:ext uri="{FF2B5EF4-FFF2-40B4-BE49-F238E27FC236}">
                    <a16:creationId xmlns:a16="http://schemas.microsoft.com/office/drawing/2014/main" id="{F7D85FCB-447E-B6F7-A9FC-0F16DA72B81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920" y="3191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91" name="Line 399">
                <a:extLst>
                  <a:ext uri="{FF2B5EF4-FFF2-40B4-BE49-F238E27FC236}">
                    <a16:creationId xmlns:a16="http://schemas.microsoft.com/office/drawing/2014/main" id="{B8C11CF3-F6C4-625D-57A8-1958298B86E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024" y="3191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92" name="Line 400">
                <a:extLst>
                  <a:ext uri="{FF2B5EF4-FFF2-40B4-BE49-F238E27FC236}">
                    <a16:creationId xmlns:a16="http://schemas.microsoft.com/office/drawing/2014/main" id="{459DCA4D-ABB1-D63F-C56D-621E40B4E36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129" y="3192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93" name="Line 401">
                <a:extLst>
                  <a:ext uri="{FF2B5EF4-FFF2-40B4-BE49-F238E27FC236}">
                    <a16:creationId xmlns:a16="http://schemas.microsoft.com/office/drawing/2014/main" id="{0BB4281F-B413-1414-4B91-C8C2F1428F6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233" y="3192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94" name="Line 402">
                <a:extLst>
                  <a:ext uri="{FF2B5EF4-FFF2-40B4-BE49-F238E27FC236}">
                    <a16:creationId xmlns:a16="http://schemas.microsoft.com/office/drawing/2014/main" id="{FA39FFE2-4886-E7C4-AEA2-77C9A704DD3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338" y="3192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95" name="Line 403">
                <a:extLst>
                  <a:ext uri="{FF2B5EF4-FFF2-40B4-BE49-F238E27FC236}">
                    <a16:creationId xmlns:a16="http://schemas.microsoft.com/office/drawing/2014/main" id="{6B27CA87-E27F-F73D-9A77-0D7DEC78F34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442" y="3192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96" name="Line 404">
                <a:extLst>
                  <a:ext uri="{FF2B5EF4-FFF2-40B4-BE49-F238E27FC236}">
                    <a16:creationId xmlns:a16="http://schemas.microsoft.com/office/drawing/2014/main" id="{C32010DD-C565-EC13-E5C2-63C45893BFD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546" y="3192"/>
                <a:ext cx="2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97" name="Line 405">
                <a:extLst>
                  <a:ext uri="{FF2B5EF4-FFF2-40B4-BE49-F238E27FC236}">
                    <a16:creationId xmlns:a16="http://schemas.microsoft.com/office/drawing/2014/main" id="{59343B40-CD77-599A-DCB2-5940653C70E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07" y="2617"/>
                <a:ext cx="69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98" name="Line 406">
                <a:extLst>
                  <a:ext uri="{FF2B5EF4-FFF2-40B4-BE49-F238E27FC236}">
                    <a16:creationId xmlns:a16="http://schemas.microsoft.com/office/drawing/2014/main" id="{E1A6CEA3-45EB-C97F-C801-6397A5B5DB9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711" y="2617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99" name="Line 407">
                <a:extLst>
                  <a:ext uri="{FF2B5EF4-FFF2-40B4-BE49-F238E27FC236}">
                    <a16:creationId xmlns:a16="http://schemas.microsoft.com/office/drawing/2014/main" id="{3D64B728-F370-AA86-4946-77CF1749B42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815" y="2617"/>
                <a:ext cx="70" cy="0"/>
              </a:xfrm>
              <a:prstGeom prst="line">
                <a:avLst/>
              </a:prstGeom>
              <a:noFill/>
              <a:ln w="11113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9" name="Line 409">
              <a:extLst>
                <a:ext uri="{FF2B5EF4-FFF2-40B4-BE49-F238E27FC236}">
                  <a16:creationId xmlns:a16="http://schemas.microsoft.com/office/drawing/2014/main" id="{2BF45AAF-83B4-85E1-918F-B5543FB627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20" y="2617"/>
              <a:ext cx="69" cy="0"/>
            </a:xfrm>
            <a:prstGeom prst="line">
              <a:avLst/>
            </a:prstGeom>
            <a:noFill/>
            <a:ln w="11113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410">
              <a:extLst>
                <a:ext uri="{FF2B5EF4-FFF2-40B4-BE49-F238E27FC236}">
                  <a16:creationId xmlns:a16="http://schemas.microsoft.com/office/drawing/2014/main" id="{CB7EA653-3775-A9C3-1952-0B754A20059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024" y="2617"/>
              <a:ext cx="70" cy="0"/>
            </a:xfrm>
            <a:prstGeom prst="line">
              <a:avLst/>
            </a:prstGeom>
            <a:noFill/>
            <a:ln w="11113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411">
              <a:extLst>
                <a:ext uri="{FF2B5EF4-FFF2-40B4-BE49-F238E27FC236}">
                  <a16:creationId xmlns:a16="http://schemas.microsoft.com/office/drawing/2014/main" id="{5C12843A-ABEE-E691-CF99-04FB0AC56D7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129" y="2617"/>
              <a:ext cx="69" cy="0"/>
            </a:xfrm>
            <a:prstGeom prst="line">
              <a:avLst/>
            </a:prstGeom>
            <a:noFill/>
            <a:ln w="11113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412">
              <a:extLst>
                <a:ext uri="{FF2B5EF4-FFF2-40B4-BE49-F238E27FC236}">
                  <a16:creationId xmlns:a16="http://schemas.microsoft.com/office/drawing/2014/main" id="{3F0CC3E6-ED9B-8ACD-B03A-273AB1186E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33" y="2617"/>
              <a:ext cx="70" cy="0"/>
            </a:xfrm>
            <a:prstGeom prst="line">
              <a:avLst/>
            </a:prstGeom>
            <a:noFill/>
            <a:ln w="11113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413">
              <a:extLst>
                <a:ext uri="{FF2B5EF4-FFF2-40B4-BE49-F238E27FC236}">
                  <a16:creationId xmlns:a16="http://schemas.microsoft.com/office/drawing/2014/main" id="{B747E9F3-12D3-D767-5EBB-9A9AD98E8D8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338" y="2617"/>
              <a:ext cx="69" cy="0"/>
            </a:xfrm>
            <a:prstGeom prst="line">
              <a:avLst/>
            </a:prstGeom>
            <a:noFill/>
            <a:ln w="11113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414">
              <a:extLst>
                <a:ext uri="{FF2B5EF4-FFF2-40B4-BE49-F238E27FC236}">
                  <a16:creationId xmlns:a16="http://schemas.microsoft.com/office/drawing/2014/main" id="{65E0BDDD-53B2-B4F5-F0C2-4DA7D9B2390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42" y="2617"/>
              <a:ext cx="70" cy="0"/>
            </a:xfrm>
            <a:prstGeom prst="line">
              <a:avLst/>
            </a:prstGeom>
            <a:noFill/>
            <a:ln w="11113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415">
              <a:extLst>
                <a:ext uri="{FF2B5EF4-FFF2-40B4-BE49-F238E27FC236}">
                  <a16:creationId xmlns:a16="http://schemas.microsoft.com/office/drawing/2014/main" id="{C0D8A214-9AC8-B3E4-624B-660CAE45FE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46" y="2617"/>
              <a:ext cx="2" cy="0"/>
            </a:xfrm>
            <a:prstGeom prst="line">
              <a:avLst/>
            </a:prstGeom>
            <a:noFill/>
            <a:ln w="11113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416">
              <a:extLst>
                <a:ext uri="{FF2B5EF4-FFF2-40B4-BE49-F238E27FC236}">
                  <a16:creationId xmlns:a16="http://schemas.microsoft.com/office/drawing/2014/main" id="{70BAB272-A462-D1F5-04D2-AA97B6B376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07" y="2042"/>
              <a:ext cx="69" cy="0"/>
            </a:xfrm>
            <a:prstGeom prst="line">
              <a:avLst/>
            </a:prstGeom>
            <a:noFill/>
            <a:ln w="11113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417">
              <a:extLst>
                <a:ext uri="{FF2B5EF4-FFF2-40B4-BE49-F238E27FC236}">
                  <a16:creationId xmlns:a16="http://schemas.microsoft.com/office/drawing/2014/main" id="{1AF8D360-AE77-F8A3-1079-CB5222AABB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11" y="2042"/>
              <a:ext cx="70" cy="0"/>
            </a:xfrm>
            <a:prstGeom prst="line">
              <a:avLst/>
            </a:prstGeom>
            <a:noFill/>
            <a:ln w="11113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418">
              <a:extLst>
                <a:ext uri="{FF2B5EF4-FFF2-40B4-BE49-F238E27FC236}">
                  <a16:creationId xmlns:a16="http://schemas.microsoft.com/office/drawing/2014/main" id="{E3A385C3-3778-5D7F-93A0-1059AC816BB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15" y="2042"/>
              <a:ext cx="70" cy="0"/>
            </a:xfrm>
            <a:prstGeom prst="line">
              <a:avLst/>
            </a:prstGeom>
            <a:noFill/>
            <a:ln w="11113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419">
              <a:extLst>
                <a:ext uri="{FF2B5EF4-FFF2-40B4-BE49-F238E27FC236}">
                  <a16:creationId xmlns:a16="http://schemas.microsoft.com/office/drawing/2014/main" id="{2FBB9B72-E3E7-CD82-7547-62BBD40EB44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20" y="2042"/>
              <a:ext cx="69" cy="0"/>
            </a:xfrm>
            <a:prstGeom prst="line">
              <a:avLst/>
            </a:prstGeom>
            <a:noFill/>
            <a:ln w="11113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420">
              <a:extLst>
                <a:ext uri="{FF2B5EF4-FFF2-40B4-BE49-F238E27FC236}">
                  <a16:creationId xmlns:a16="http://schemas.microsoft.com/office/drawing/2014/main" id="{6E380BC7-466D-E327-33EE-0927A5BF62F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024" y="2042"/>
              <a:ext cx="70" cy="0"/>
            </a:xfrm>
            <a:prstGeom prst="line">
              <a:avLst/>
            </a:prstGeom>
            <a:noFill/>
            <a:ln w="11113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421">
              <a:extLst>
                <a:ext uri="{FF2B5EF4-FFF2-40B4-BE49-F238E27FC236}">
                  <a16:creationId xmlns:a16="http://schemas.microsoft.com/office/drawing/2014/main" id="{B55441CF-2039-E600-3FD5-D554424F5DB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129" y="2042"/>
              <a:ext cx="69" cy="0"/>
            </a:xfrm>
            <a:prstGeom prst="line">
              <a:avLst/>
            </a:prstGeom>
            <a:noFill/>
            <a:ln w="11113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422">
              <a:extLst>
                <a:ext uri="{FF2B5EF4-FFF2-40B4-BE49-F238E27FC236}">
                  <a16:creationId xmlns:a16="http://schemas.microsoft.com/office/drawing/2014/main" id="{DDD1D80F-9EBC-1002-95FE-DFD5A5A12E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33" y="2042"/>
              <a:ext cx="70" cy="0"/>
            </a:xfrm>
            <a:prstGeom prst="line">
              <a:avLst/>
            </a:prstGeom>
            <a:noFill/>
            <a:ln w="11113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423">
              <a:extLst>
                <a:ext uri="{FF2B5EF4-FFF2-40B4-BE49-F238E27FC236}">
                  <a16:creationId xmlns:a16="http://schemas.microsoft.com/office/drawing/2014/main" id="{B32FCAA7-DFDC-80B0-F572-C3F245BB28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338" y="2042"/>
              <a:ext cx="69" cy="0"/>
            </a:xfrm>
            <a:prstGeom prst="line">
              <a:avLst/>
            </a:prstGeom>
            <a:noFill/>
            <a:ln w="11113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424">
              <a:extLst>
                <a:ext uri="{FF2B5EF4-FFF2-40B4-BE49-F238E27FC236}">
                  <a16:creationId xmlns:a16="http://schemas.microsoft.com/office/drawing/2014/main" id="{0586D683-CE65-F2DD-F2CD-7F3DA27BD8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42" y="2042"/>
              <a:ext cx="70" cy="0"/>
            </a:xfrm>
            <a:prstGeom prst="line">
              <a:avLst/>
            </a:prstGeom>
            <a:noFill/>
            <a:ln w="11113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425">
              <a:extLst>
                <a:ext uri="{FF2B5EF4-FFF2-40B4-BE49-F238E27FC236}">
                  <a16:creationId xmlns:a16="http://schemas.microsoft.com/office/drawing/2014/main" id="{1B1E9DB9-AB09-07A1-319C-B46CE901B87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46" y="2042"/>
              <a:ext cx="2" cy="0"/>
            </a:xfrm>
            <a:prstGeom prst="line">
              <a:avLst/>
            </a:prstGeom>
            <a:noFill/>
            <a:ln w="11113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426">
              <a:extLst>
                <a:ext uri="{FF2B5EF4-FFF2-40B4-BE49-F238E27FC236}">
                  <a16:creationId xmlns:a16="http://schemas.microsoft.com/office/drawing/2014/main" id="{786A7E31-9A6E-0966-1BE1-7C65ED07EAD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07" y="1468"/>
              <a:ext cx="69" cy="0"/>
            </a:xfrm>
            <a:prstGeom prst="line">
              <a:avLst/>
            </a:prstGeom>
            <a:noFill/>
            <a:ln w="11113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427">
              <a:extLst>
                <a:ext uri="{FF2B5EF4-FFF2-40B4-BE49-F238E27FC236}">
                  <a16:creationId xmlns:a16="http://schemas.microsoft.com/office/drawing/2014/main" id="{227B6898-9A11-EACE-405F-A7F253CFAE9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11" y="1468"/>
              <a:ext cx="70" cy="0"/>
            </a:xfrm>
            <a:prstGeom prst="line">
              <a:avLst/>
            </a:prstGeom>
            <a:noFill/>
            <a:ln w="11113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428">
              <a:extLst>
                <a:ext uri="{FF2B5EF4-FFF2-40B4-BE49-F238E27FC236}">
                  <a16:creationId xmlns:a16="http://schemas.microsoft.com/office/drawing/2014/main" id="{A3E62FE5-8345-59BC-E405-6BAD5EC7AB9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15" y="1468"/>
              <a:ext cx="70" cy="0"/>
            </a:xfrm>
            <a:prstGeom prst="line">
              <a:avLst/>
            </a:prstGeom>
            <a:noFill/>
            <a:ln w="11113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429">
              <a:extLst>
                <a:ext uri="{FF2B5EF4-FFF2-40B4-BE49-F238E27FC236}">
                  <a16:creationId xmlns:a16="http://schemas.microsoft.com/office/drawing/2014/main" id="{D0A9A7D9-8F57-1DCA-DCCF-D9EF094F841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20" y="1468"/>
              <a:ext cx="69" cy="0"/>
            </a:xfrm>
            <a:prstGeom prst="line">
              <a:avLst/>
            </a:prstGeom>
            <a:noFill/>
            <a:ln w="11113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430">
              <a:extLst>
                <a:ext uri="{FF2B5EF4-FFF2-40B4-BE49-F238E27FC236}">
                  <a16:creationId xmlns:a16="http://schemas.microsoft.com/office/drawing/2014/main" id="{4A1B0D17-D784-2197-79C2-EB2877ED0E9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024" y="1468"/>
              <a:ext cx="70" cy="0"/>
            </a:xfrm>
            <a:prstGeom prst="line">
              <a:avLst/>
            </a:prstGeom>
            <a:noFill/>
            <a:ln w="11113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431">
              <a:extLst>
                <a:ext uri="{FF2B5EF4-FFF2-40B4-BE49-F238E27FC236}">
                  <a16:creationId xmlns:a16="http://schemas.microsoft.com/office/drawing/2014/main" id="{2E72CC14-2E21-E352-92B3-889A3CEB7E2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129" y="1468"/>
              <a:ext cx="69" cy="0"/>
            </a:xfrm>
            <a:prstGeom prst="line">
              <a:avLst/>
            </a:prstGeom>
            <a:noFill/>
            <a:ln w="11113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432">
              <a:extLst>
                <a:ext uri="{FF2B5EF4-FFF2-40B4-BE49-F238E27FC236}">
                  <a16:creationId xmlns:a16="http://schemas.microsoft.com/office/drawing/2014/main" id="{7DBBEF53-73CF-7F2C-EF9F-509D61839F6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33" y="1468"/>
              <a:ext cx="70" cy="0"/>
            </a:xfrm>
            <a:prstGeom prst="line">
              <a:avLst/>
            </a:prstGeom>
            <a:noFill/>
            <a:ln w="11113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433">
              <a:extLst>
                <a:ext uri="{FF2B5EF4-FFF2-40B4-BE49-F238E27FC236}">
                  <a16:creationId xmlns:a16="http://schemas.microsoft.com/office/drawing/2014/main" id="{BF58DEDD-76BB-F288-2A42-5D106908040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338" y="1468"/>
              <a:ext cx="69" cy="0"/>
            </a:xfrm>
            <a:prstGeom prst="line">
              <a:avLst/>
            </a:prstGeom>
            <a:noFill/>
            <a:ln w="11113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Line 434">
              <a:extLst>
                <a:ext uri="{FF2B5EF4-FFF2-40B4-BE49-F238E27FC236}">
                  <a16:creationId xmlns:a16="http://schemas.microsoft.com/office/drawing/2014/main" id="{81197111-F4DD-80CA-755D-71CA10EEA47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42" y="1468"/>
              <a:ext cx="70" cy="0"/>
            </a:xfrm>
            <a:prstGeom prst="line">
              <a:avLst/>
            </a:prstGeom>
            <a:noFill/>
            <a:ln w="11113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435">
              <a:extLst>
                <a:ext uri="{FF2B5EF4-FFF2-40B4-BE49-F238E27FC236}">
                  <a16:creationId xmlns:a16="http://schemas.microsoft.com/office/drawing/2014/main" id="{AC37BB53-B6D1-F10C-96E2-97EDA49EA8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46" y="1468"/>
              <a:ext cx="2" cy="0"/>
            </a:xfrm>
            <a:prstGeom prst="line">
              <a:avLst/>
            </a:prstGeom>
            <a:noFill/>
            <a:ln w="11113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436">
              <a:extLst>
                <a:ext uri="{FF2B5EF4-FFF2-40B4-BE49-F238E27FC236}">
                  <a16:creationId xmlns:a16="http://schemas.microsoft.com/office/drawing/2014/main" id="{85647685-977F-8852-F196-B26E398A79D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07" y="893"/>
              <a:ext cx="69" cy="0"/>
            </a:xfrm>
            <a:prstGeom prst="line">
              <a:avLst/>
            </a:prstGeom>
            <a:noFill/>
            <a:ln w="11113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437">
              <a:extLst>
                <a:ext uri="{FF2B5EF4-FFF2-40B4-BE49-F238E27FC236}">
                  <a16:creationId xmlns:a16="http://schemas.microsoft.com/office/drawing/2014/main" id="{582F9F2E-B655-EBF7-03C7-C24FF935F19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11" y="893"/>
              <a:ext cx="70" cy="0"/>
            </a:xfrm>
            <a:prstGeom prst="line">
              <a:avLst/>
            </a:prstGeom>
            <a:noFill/>
            <a:ln w="11113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Line 438">
              <a:extLst>
                <a:ext uri="{FF2B5EF4-FFF2-40B4-BE49-F238E27FC236}">
                  <a16:creationId xmlns:a16="http://schemas.microsoft.com/office/drawing/2014/main" id="{4D4CF365-42A2-D1DD-5DB7-203AEA7ECE7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15" y="893"/>
              <a:ext cx="70" cy="0"/>
            </a:xfrm>
            <a:prstGeom prst="line">
              <a:avLst/>
            </a:prstGeom>
            <a:noFill/>
            <a:ln w="11113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Line 439">
              <a:extLst>
                <a:ext uri="{FF2B5EF4-FFF2-40B4-BE49-F238E27FC236}">
                  <a16:creationId xmlns:a16="http://schemas.microsoft.com/office/drawing/2014/main" id="{49E4EA21-0F47-7B94-C318-46B98394AC8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20" y="893"/>
              <a:ext cx="69" cy="0"/>
            </a:xfrm>
            <a:prstGeom prst="line">
              <a:avLst/>
            </a:prstGeom>
            <a:noFill/>
            <a:ln w="11113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440">
              <a:extLst>
                <a:ext uri="{FF2B5EF4-FFF2-40B4-BE49-F238E27FC236}">
                  <a16:creationId xmlns:a16="http://schemas.microsoft.com/office/drawing/2014/main" id="{15A2672E-E35D-18C8-A317-F38DACA8636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024" y="893"/>
              <a:ext cx="70" cy="0"/>
            </a:xfrm>
            <a:prstGeom prst="line">
              <a:avLst/>
            </a:prstGeom>
            <a:noFill/>
            <a:ln w="11113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441">
              <a:extLst>
                <a:ext uri="{FF2B5EF4-FFF2-40B4-BE49-F238E27FC236}">
                  <a16:creationId xmlns:a16="http://schemas.microsoft.com/office/drawing/2014/main" id="{A7CEE3C3-0F19-DDE8-0F25-25E3917F4C5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129" y="893"/>
              <a:ext cx="69" cy="0"/>
            </a:xfrm>
            <a:prstGeom prst="line">
              <a:avLst/>
            </a:prstGeom>
            <a:noFill/>
            <a:ln w="11113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Line 442">
              <a:extLst>
                <a:ext uri="{FF2B5EF4-FFF2-40B4-BE49-F238E27FC236}">
                  <a16:creationId xmlns:a16="http://schemas.microsoft.com/office/drawing/2014/main" id="{51EBD048-5EB8-63C7-C4E0-73B53B7393F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33" y="893"/>
              <a:ext cx="70" cy="0"/>
            </a:xfrm>
            <a:prstGeom prst="line">
              <a:avLst/>
            </a:prstGeom>
            <a:noFill/>
            <a:ln w="11113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Line 443">
              <a:extLst>
                <a:ext uri="{FF2B5EF4-FFF2-40B4-BE49-F238E27FC236}">
                  <a16:creationId xmlns:a16="http://schemas.microsoft.com/office/drawing/2014/main" id="{A3876070-B510-D433-5CD7-6A462712E31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338" y="893"/>
              <a:ext cx="69" cy="0"/>
            </a:xfrm>
            <a:prstGeom prst="line">
              <a:avLst/>
            </a:prstGeom>
            <a:noFill/>
            <a:ln w="11113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Line 444">
              <a:extLst>
                <a:ext uri="{FF2B5EF4-FFF2-40B4-BE49-F238E27FC236}">
                  <a16:creationId xmlns:a16="http://schemas.microsoft.com/office/drawing/2014/main" id="{A4907B02-F951-3927-4649-47634F0E53E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42" y="893"/>
              <a:ext cx="70" cy="0"/>
            </a:xfrm>
            <a:prstGeom prst="line">
              <a:avLst/>
            </a:prstGeom>
            <a:noFill/>
            <a:ln w="11113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Line 445">
              <a:extLst>
                <a:ext uri="{FF2B5EF4-FFF2-40B4-BE49-F238E27FC236}">
                  <a16:creationId xmlns:a16="http://schemas.microsoft.com/office/drawing/2014/main" id="{3AA382E2-E3F6-940F-6CD0-A679ECA865A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46" y="893"/>
              <a:ext cx="2" cy="0"/>
            </a:xfrm>
            <a:prstGeom prst="line">
              <a:avLst/>
            </a:prstGeom>
            <a:noFill/>
            <a:ln w="11113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Rectangle 446">
              <a:extLst>
                <a:ext uri="{FF2B5EF4-FFF2-40B4-BE49-F238E27FC236}">
                  <a16:creationId xmlns:a16="http://schemas.microsoft.com/office/drawing/2014/main" id="{12FC2BFB-118D-3621-E74D-E5DE8E671E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99" y="3571"/>
              <a:ext cx="557" cy="195"/>
            </a:xfrm>
            <a:prstGeom prst="rect">
              <a:avLst/>
            </a:prstGeom>
            <a:solidFill>
              <a:srgbClr val="60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Rectangle 447">
              <a:extLst>
                <a:ext uri="{FF2B5EF4-FFF2-40B4-BE49-F238E27FC236}">
                  <a16:creationId xmlns:a16="http://schemas.microsoft.com/office/drawing/2014/main" id="{0C69159F-D00B-2ED7-3009-515901993E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01" y="3573"/>
              <a:ext cx="552" cy="191"/>
            </a:xfrm>
            <a:prstGeom prst="rect">
              <a:avLst/>
            </a:prstGeom>
            <a:noFill/>
            <a:ln w="7938" cap="flat">
              <a:solidFill>
                <a:srgbClr val="60606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Rectangle 448">
              <a:extLst>
                <a:ext uri="{FF2B5EF4-FFF2-40B4-BE49-F238E27FC236}">
                  <a16:creationId xmlns:a16="http://schemas.microsoft.com/office/drawing/2014/main" id="{4BED1D2A-9EB3-C1A5-AF47-2483FB489D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99" y="3338"/>
              <a:ext cx="557" cy="233"/>
            </a:xfrm>
            <a:prstGeom prst="rect">
              <a:avLst/>
            </a:prstGeom>
            <a:solidFill>
              <a:srgbClr val="A0A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Rectangle 449">
              <a:extLst>
                <a:ext uri="{FF2B5EF4-FFF2-40B4-BE49-F238E27FC236}">
                  <a16:creationId xmlns:a16="http://schemas.microsoft.com/office/drawing/2014/main" id="{7082BA79-19DB-0D7D-DA09-400AC10E03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01" y="3341"/>
              <a:ext cx="552" cy="228"/>
            </a:xfrm>
            <a:prstGeom prst="rect">
              <a:avLst/>
            </a:prstGeom>
            <a:noFill/>
            <a:ln w="7938" cap="flat">
              <a:solidFill>
                <a:srgbClr val="A0A0A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Rectangle 450">
              <a:extLst>
                <a:ext uri="{FF2B5EF4-FFF2-40B4-BE49-F238E27FC236}">
                  <a16:creationId xmlns:a16="http://schemas.microsoft.com/office/drawing/2014/main" id="{723E6797-00B9-9285-28C9-7C9FADBAB1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99" y="893"/>
              <a:ext cx="557" cy="244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Rectangle 451">
              <a:extLst>
                <a:ext uri="{FF2B5EF4-FFF2-40B4-BE49-F238E27FC236}">
                  <a16:creationId xmlns:a16="http://schemas.microsoft.com/office/drawing/2014/main" id="{B45DBF1D-9890-5E08-986A-F5A57E4E37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01" y="896"/>
              <a:ext cx="552" cy="2440"/>
            </a:xfrm>
            <a:prstGeom prst="rect">
              <a:avLst/>
            </a:prstGeom>
            <a:noFill/>
            <a:ln w="7938" cap="flat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Rectangle 452">
              <a:extLst>
                <a:ext uri="{FF2B5EF4-FFF2-40B4-BE49-F238E27FC236}">
                  <a16:creationId xmlns:a16="http://schemas.microsoft.com/office/drawing/2014/main" id="{7916390A-ECEC-B945-1F49-76A2CEA9C4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59" y="3616"/>
              <a:ext cx="72" cy="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" altLang="en-US" sz="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7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3" name="Rectangle 453">
              <a:extLst>
                <a:ext uri="{FF2B5EF4-FFF2-40B4-BE49-F238E27FC236}">
                  <a16:creationId xmlns:a16="http://schemas.microsoft.com/office/drawing/2014/main" id="{1B993310-C8BC-EBEA-937A-2CE6C147C1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59" y="3384"/>
              <a:ext cx="72" cy="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" altLang="en-US" sz="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8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4" name="Rectangle 454">
              <a:extLst>
                <a:ext uri="{FF2B5EF4-FFF2-40B4-BE49-F238E27FC236}">
                  <a16:creationId xmlns:a16="http://schemas.microsoft.com/office/drawing/2014/main" id="{06F1C6BC-7260-82EE-7A07-60B17D899F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41" y="940"/>
              <a:ext cx="112" cy="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" altLang="en-US" sz="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85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5" name="Rectangle 455">
              <a:extLst>
                <a:ext uri="{FF2B5EF4-FFF2-40B4-BE49-F238E27FC236}">
                  <a16:creationId xmlns:a16="http://schemas.microsoft.com/office/drawing/2014/main" id="{3349ED19-36DD-8CE8-3FFF-3E07E17734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75" y="708"/>
              <a:ext cx="815" cy="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producción propia</a:t>
              </a:r>
              <a:endPara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6" name="Rectangle 456">
              <a:extLst>
                <a:ext uri="{FF2B5EF4-FFF2-40B4-BE49-F238E27FC236}">
                  <a16:creationId xmlns:a16="http://schemas.microsoft.com/office/drawing/2014/main" id="{E8BC9EF6-6758-B7F4-32A3-1BC196BDA3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10" y="3808"/>
              <a:ext cx="1627" cy="17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Rectangle 457">
              <a:extLst>
                <a:ext uri="{FF2B5EF4-FFF2-40B4-BE49-F238E27FC236}">
                  <a16:creationId xmlns:a16="http://schemas.microsoft.com/office/drawing/2014/main" id="{2B12FD73-1F27-685A-B282-1FC24574F1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14" y="3811"/>
              <a:ext cx="1620" cy="171"/>
            </a:xfrm>
            <a:prstGeom prst="rect">
              <a:avLst/>
            </a:prstGeom>
            <a:noFill/>
            <a:ln w="11113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Rectangle 458">
              <a:extLst>
                <a:ext uri="{FF2B5EF4-FFF2-40B4-BE49-F238E27FC236}">
                  <a16:creationId xmlns:a16="http://schemas.microsoft.com/office/drawing/2014/main" id="{64284916-3FC5-EAE7-E70E-F16A6879B0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62" y="3860"/>
              <a:ext cx="168" cy="73"/>
            </a:xfrm>
            <a:prstGeom prst="rect">
              <a:avLst/>
            </a:prstGeom>
            <a:solidFill>
              <a:srgbClr val="60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Rectangle 459">
              <a:extLst>
                <a:ext uri="{FF2B5EF4-FFF2-40B4-BE49-F238E27FC236}">
                  <a16:creationId xmlns:a16="http://schemas.microsoft.com/office/drawing/2014/main" id="{4C0F513D-C820-CE79-C581-B19193318A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66" y="3864"/>
              <a:ext cx="160" cy="65"/>
            </a:xfrm>
            <a:prstGeom prst="rect">
              <a:avLst/>
            </a:prstGeom>
            <a:noFill/>
            <a:ln w="11113" cap="flat">
              <a:solidFill>
                <a:srgbClr val="60606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Rectangle 460">
              <a:extLst>
                <a:ext uri="{FF2B5EF4-FFF2-40B4-BE49-F238E27FC236}">
                  <a16:creationId xmlns:a16="http://schemas.microsoft.com/office/drawing/2014/main" id="{A96FB518-2C3A-1B70-ADE4-FA7C059DCA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6" y="3860"/>
              <a:ext cx="167" cy="73"/>
            </a:xfrm>
            <a:prstGeom prst="rect">
              <a:avLst/>
            </a:prstGeom>
            <a:solidFill>
              <a:srgbClr val="A0A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Rectangle 461">
              <a:extLst>
                <a:ext uri="{FF2B5EF4-FFF2-40B4-BE49-F238E27FC236}">
                  <a16:creationId xmlns:a16="http://schemas.microsoft.com/office/drawing/2014/main" id="{5D2BA7A6-121E-DF1D-10BF-AE30ECBE41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9" y="3864"/>
              <a:ext cx="160" cy="65"/>
            </a:xfrm>
            <a:prstGeom prst="rect">
              <a:avLst/>
            </a:prstGeom>
            <a:noFill/>
            <a:ln w="11113" cap="flat">
              <a:solidFill>
                <a:srgbClr val="A0A0A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Rectangle 462">
              <a:extLst>
                <a:ext uri="{FF2B5EF4-FFF2-40B4-BE49-F238E27FC236}">
                  <a16:creationId xmlns:a16="http://schemas.microsoft.com/office/drawing/2014/main" id="{6B31C2E1-B248-9255-6869-517CA85C70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63" y="3860"/>
              <a:ext cx="167" cy="7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Rectangle 463">
              <a:extLst>
                <a:ext uri="{FF2B5EF4-FFF2-40B4-BE49-F238E27FC236}">
                  <a16:creationId xmlns:a16="http://schemas.microsoft.com/office/drawing/2014/main" id="{12D64CD1-88F3-7B46-7D7C-79FEEA0A15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66" y="3864"/>
              <a:ext cx="160" cy="65"/>
            </a:xfrm>
            <a:prstGeom prst="rect">
              <a:avLst/>
            </a:prstGeom>
            <a:noFill/>
            <a:ln w="11113" cap="flat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96" name="Rectangle 464">
              <a:extLst>
                <a:ext uri="{FF2B5EF4-FFF2-40B4-BE49-F238E27FC236}">
                  <a16:creationId xmlns:a16="http://schemas.microsoft.com/office/drawing/2014/main" id="{5203DBB9-511E-0B39-1751-F024E6ECA7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03" y="3860"/>
              <a:ext cx="210" cy="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" altLang="en-US" sz="9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importante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098" name="Rectangle 465">
              <a:extLst>
                <a:ext uri="{FF2B5EF4-FFF2-40B4-BE49-F238E27FC236}">
                  <a16:creationId xmlns:a16="http://schemas.microsoft.com/office/drawing/2014/main" id="{C2210245-F3F1-4D91-C4A1-AF512C25CC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05" y="3860"/>
              <a:ext cx="212" cy="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" altLang="en-US" sz="9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menor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099" name="Rectangle 466">
              <a:extLst>
                <a:ext uri="{FF2B5EF4-FFF2-40B4-BE49-F238E27FC236}">
                  <a16:creationId xmlns:a16="http://schemas.microsoft.com/office/drawing/2014/main" id="{BEEB5E68-C406-19B9-A5EF-A031CC4169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02" y="3860"/>
              <a:ext cx="112" cy="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" altLang="en-US" sz="9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No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4500" name="Title 4499">
            <a:extLst>
              <a:ext uri="{FF2B5EF4-FFF2-40B4-BE49-F238E27FC236}">
                <a16:creationId xmlns:a16="http://schemas.microsoft.com/office/drawing/2014/main" id="{46B00A60-E32B-1D67-9026-C3FC5DE5C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589" y="183301"/>
            <a:ext cx="9336506" cy="1320800"/>
          </a:xfrm>
        </p:spPr>
        <p:txBody>
          <a:bodyPr>
            <a:noAutofit/>
          </a:bodyPr>
          <a:lstStyle/>
          <a:p>
            <a:r>
              <a:rPr lang="es" sz="2800" dirty="0">
                <a:solidFill>
                  <a:schemeClr val="accent1">
                    <a:lumMod val="75000"/>
                  </a:schemeClr>
                </a:solidFill>
              </a:rPr>
              <a:t>Importancia relativa de los distintos tipos de vendedores de alimentos en la adquisición de alimentos, mes anterior</a:t>
            </a:r>
          </a:p>
        </p:txBody>
      </p:sp>
      <p:sp>
        <p:nvSpPr>
          <p:cNvPr id="4501" name="Rectangle 4500">
            <a:extLst>
              <a:ext uri="{FF2B5EF4-FFF2-40B4-BE49-F238E27FC236}">
                <a16:creationId xmlns:a16="http://schemas.microsoft.com/office/drawing/2014/main" id="{AE9FF1B0-2CDE-BAA7-90D6-694403B4A0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362" y="6548302"/>
            <a:ext cx="279378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" alt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N=618 hogares.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89282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CFF46C1-E6C1-8649-6D0E-AAD1978EFB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6957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5" name="Group 6">
            <a:extLst>
              <a:ext uri="{FF2B5EF4-FFF2-40B4-BE49-F238E27FC236}">
                <a16:creationId xmlns:a16="http://schemas.microsoft.com/office/drawing/2014/main" id="{AF06D6BF-E89E-5508-CA04-3D03C6989C3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48808" y="673838"/>
            <a:ext cx="9734550" cy="5829300"/>
            <a:chOff x="568" y="492"/>
            <a:chExt cx="6132" cy="3672"/>
          </a:xfrm>
        </p:grpSpPr>
        <p:sp>
          <p:nvSpPr>
            <p:cNvPr id="6" name="AutoShape 5">
              <a:extLst>
                <a:ext uri="{FF2B5EF4-FFF2-40B4-BE49-F238E27FC236}">
                  <a16:creationId xmlns:a16="http://schemas.microsoft.com/office/drawing/2014/main" id="{91791A02-8240-55E5-72DE-0C55A8A5F974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68" y="492"/>
              <a:ext cx="6128" cy="36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7" name="Group 207">
              <a:extLst>
                <a:ext uri="{FF2B5EF4-FFF2-40B4-BE49-F238E27FC236}">
                  <a16:creationId xmlns:a16="http://schemas.microsoft.com/office/drawing/2014/main" id="{AC9833DD-32C3-A0FF-5409-12BBB627CC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8" y="492"/>
              <a:ext cx="6132" cy="3668"/>
              <a:chOff x="568" y="492"/>
              <a:chExt cx="6132" cy="3668"/>
            </a:xfrm>
          </p:grpSpPr>
          <p:sp>
            <p:nvSpPr>
              <p:cNvPr id="11277" name="Rectangle 7">
                <a:extLst>
                  <a:ext uri="{FF2B5EF4-FFF2-40B4-BE49-F238E27FC236}">
                    <a16:creationId xmlns:a16="http://schemas.microsoft.com/office/drawing/2014/main" id="{0CC2DDE6-8A26-0969-8FC7-AE31BFAC11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8" y="492"/>
                <a:ext cx="6132" cy="366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78" name="Rectangle 8">
                <a:extLst>
                  <a:ext uri="{FF2B5EF4-FFF2-40B4-BE49-F238E27FC236}">
                    <a16:creationId xmlns:a16="http://schemas.microsoft.com/office/drawing/2014/main" id="{46A6F4EA-AFFA-5AF7-9455-649E910BA9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9" y="493"/>
                <a:ext cx="6130" cy="366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79" name="Rectangle 9">
                <a:extLst>
                  <a:ext uri="{FF2B5EF4-FFF2-40B4-BE49-F238E27FC236}">
                    <a16:creationId xmlns:a16="http://schemas.microsoft.com/office/drawing/2014/main" id="{55F3F036-2780-04D2-CF85-6F25074556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2" y="496"/>
                <a:ext cx="6124" cy="3660"/>
              </a:xfrm>
              <a:prstGeom prst="rect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80" name="Rectangle 10">
                <a:extLst>
                  <a:ext uri="{FF2B5EF4-FFF2-40B4-BE49-F238E27FC236}">
                    <a16:creationId xmlns:a16="http://schemas.microsoft.com/office/drawing/2014/main" id="{BC24A278-0C61-1183-48A2-56B863ACF1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0" y="574"/>
                <a:ext cx="5969" cy="107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81" name="Rectangle 11">
                <a:extLst>
                  <a:ext uri="{FF2B5EF4-FFF2-40B4-BE49-F238E27FC236}">
                    <a16:creationId xmlns:a16="http://schemas.microsoft.com/office/drawing/2014/main" id="{83AD9869-2F61-359D-9DCD-67A20E2E8F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3" y="576"/>
                <a:ext cx="5963" cy="1068"/>
              </a:xfrm>
              <a:prstGeom prst="rect">
                <a:avLst/>
              </a:prstGeom>
              <a:noFill/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82" name="Rectangle 12">
                <a:extLst>
                  <a:ext uri="{FF2B5EF4-FFF2-40B4-BE49-F238E27FC236}">
                    <a16:creationId xmlns:a16="http://schemas.microsoft.com/office/drawing/2014/main" id="{205EFDC4-E582-1573-FA28-61C74540D2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8" y="573"/>
                <a:ext cx="972" cy="107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83" name="Rectangle 13">
                <a:extLst>
                  <a:ext uri="{FF2B5EF4-FFF2-40B4-BE49-F238E27FC236}">
                    <a16:creationId xmlns:a16="http://schemas.microsoft.com/office/drawing/2014/main" id="{B138707D-4A9D-FA85-7686-3EA823F507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0" y="575"/>
                <a:ext cx="968" cy="1069"/>
              </a:xfrm>
              <a:prstGeom prst="rect">
                <a:avLst/>
              </a:prstGeom>
              <a:noFill/>
              <a:ln w="635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84" name="Rectangle 14">
                <a:extLst>
                  <a:ext uri="{FF2B5EF4-FFF2-40B4-BE49-F238E27FC236}">
                    <a16:creationId xmlns:a16="http://schemas.microsoft.com/office/drawing/2014/main" id="{24FE5B5C-2942-0950-99F6-CA79E5D45C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8" y="665"/>
                <a:ext cx="972" cy="98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85" name="Rectangle 15">
                <a:extLst>
                  <a:ext uri="{FF2B5EF4-FFF2-40B4-BE49-F238E27FC236}">
                    <a16:creationId xmlns:a16="http://schemas.microsoft.com/office/drawing/2014/main" id="{27F6837A-7BAD-248E-1A8D-88F9621771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0" y="667"/>
                <a:ext cx="968" cy="977"/>
              </a:xfrm>
              <a:prstGeom prst="rect">
                <a:avLst/>
              </a:prstGeom>
              <a:noFill/>
              <a:ln w="635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86" name="Line 16">
                <a:extLst>
                  <a:ext uri="{FF2B5EF4-FFF2-40B4-BE49-F238E27FC236}">
                    <a16:creationId xmlns:a16="http://schemas.microsoft.com/office/drawing/2014/main" id="{69B9E27D-0481-7124-9420-5989BE6878C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88" y="1646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87" name="Line 17">
                <a:extLst>
                  <a:ext uri="{FF2B5EF4-FFF2-40B4-BE49-F238E27FC236}">
                    <a16:creationId xmlns:a16="http://schemas.microsoft.com/office/drawing/2014/main" id="{5F7FC110-3312-178F-ADF1-96FDC09161B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98" y="1646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88" name="Line 18">
                <a:extLst>
                  <a:ext uri="{FF2B5EF4-FFF2-40B4-BE49-F238E27FC236}">
                    <a16:creationId xmlns:a16="http://schemas.microsoft.com/office/drawing/2014/main" id="{01E291DC-C16A-E2E0-BCA5-42E7C0E5683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9" y="1646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89" name="Line 19">
                <a:extLst>
                  <a:ext uri="{FF2B5EF4-FFF2-40B4-BE49-F238E27FC236}">
                    <a16:creationId xmlns:a16="http://schemas.microsoft.com/office/drawing/2014/main" id="{87D68367-5F4E-81F6-FEF2-9D0FBB5808C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19" y="1646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90" name="Line 20">
                <a:extLst>
                  <a:ext uri="{FF2B5EF4-FFF2-40B4-BE49-F238E27FC236}">
                    <a16:creationId xmlns:a16="http://schemas.microsoft.com/office/drawing/2014/main" id="{305B8FAD-CA10-5F62-D342-A99301CBC18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30" y="1646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91" name="Line 21">
                <a:extLst>
                  <a:ext uri="{FF2B5EF4-FFF2-40B4-BE49-F238E27FC236}">
                    <a16:creationId xmlns:a16="http://schemas.microsoft.com/office/drawing/2014/main" id="{9EB81424-FCF5-9C7B-E0DD-5056140A503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40" y="1646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92" name="Line 22">
                <a:extLst>
                  <a:ext uri="{FF2B5EF4-FFF2-40B4-BE49-F238E27FC236}">
                    <a16:creationId xmlns:a16="http://schemas.microsoft.com/office/drawing/2014/main" id="{184D31A5-A0D3-1DC7-D4CB-CAE0E398D86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50" y="1646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93" name="Line 23">
                <a:extLst>
                  <a:ext uri="{FF2B5EF4-FFF2-40B4-BE49-F238E27FC236}">
                    <a16:creationId xmlns:a16="http://schemas.microsoft.com/office/drawing/2014/main" id="{91FE73DF-AA11-AEAA-4FBE-C806185687D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61" y="1646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94" name="Line 24">
                <a:extLst>
                  <a:ext uri="{FF2B5EF4-FFF2-40B4-BE49-F238E27FC236}">
                    <a16:creationId xmlns:a16="http://schemas.microsoft.com/office/drawing/2014/main" id="{F1A82D18-C7BA-D3F0-0F54-00D4D3C7F55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71" y="1646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95" name="Line 25">
                <a:extLst>
                  <a:ext uri="{FF2B5EF4-FFF2-40B4-BE49-F238E27FC236}">
                    <a16:creationId xmlns:a16="http://schemas.microsoft.com/office/drawing/2014/main" id="{1C1C529B-5DD4-703A-6CCF-880E5E8D6F7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88" y="1463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96" name="Line 26">
                <a:extLst>
                  <a:ext uri="{FF2B5EF4-FFF2-40B4-BE49-F238E27FC236}">
                    <a16:creationId xmlns:a16="http://schemas.microsoft.com/office/drawing/2014/main" id="{BA57C761-26A4-B37E-4981-E06F0A3A69F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98" y="1463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97" name="Line 27">
                <a:extLst>
                  <a:ext uri="{FF2B5EF4-FFF2-40B4-BE49-F238E27FC236}">
                    <a16:creationId xmlns:a16="http://schemas.microsoft.com/office/drawing/2014/main" id="{9512B4F1-EBA3-398D-B579-6F80CF3ED2F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9" y="1463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98" name="Line 28">
                <a:extLst>
                  <a:ext uri="{FF2B5EF4-FFF2-40B4-BE49-F238E27FC236}">
                    <a16:creationId xmlns:a16="http://schemas.microsoft.com/office/drawing/2014/main" id="{258DED6B-FB6B-FFB4-EB58-D604DDC411E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19" y="1463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99" name="Line 29">
                <a:extLst>
                  <a:ext uri="{FF2B5EF4-FFF2-40B4-BE49-F238E27FC236}">
                    <a16:creationId xmlns:a16="http://schemas.microsoft.com/office/drawing/2014/main" id="{3104A284-75FB-2089-DECE-967551A34BE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30" y="1463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00" name="Line 30">
                <a:extLst>
                  <a:ext uri="{FF2B5EF4-FFF2-40B4-BE49-F238E27FC236}">
                    <a16:creationId xmlns:a16="http://schemas.microsoft.com/office/drawing/2014/main" id="{AF6054DB-35E9-318D-EED1-14D87BD5503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40" y="1463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01" name="Line 31">
                <a:extLst>
                  <a:ext uri="{FF2B5EF4-FFF2-40B4-BE49-F238E27FC236}">
                    <a16:creationId xmlns:a16="http://schemas.microsoft.com/office/drawing/2014/main" id="{E482D828-752B-B1F1-3A74-5D3082E95DA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50" y="1463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02" name="Line 32">
                <a:extLst>
                  <a:ext uri="{FF2B5EF4-FFF2-40B4-BE49-F238E27FC236}">
                    <a16:creationId xmlns:a16="http://schemas.microsoft.com/office/drawing/2014/main" id="{0F5A1234-04A9-E51F-1448-5CC0F90A77A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61" y="1463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03" name="Line 33">
                <a:extLst>
                  <a:ext uri="{FF2B5EF4-FFF2-40B4-BE49-F238E27FC236}">
                    <a16:creationId xmlns:a16="http://schemas.microsoft.com/office/drawing/2014/main" id="{DC69BBA1-B02B-9B3F-C3F4-BA2AA61EF97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71" y="1463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04" name="Line 34">
                <a:extLst>
                  <a:ext uri="{FF2B5EF4-FFF2-40B4-BE49-F238E27FC236}">
                    <a16:creationId xmlns:a16="http://schemas.microsoft.com/office/drawing/2014/main" id="{C6598D89-D835-3AEF-6E5D-17FEC53367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88" y="1280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05" name="Line 35">
                <a:extLst>
                  <a:ext uri="{FF2B5EF4-FFF2-40B4-BE49-F238E27FC236}">
                    <a16:creationId xmlns:a16="http://schemas.microsoft.com/office/drawing/2014/main" id="{D41F20FD-A70F-5869-D187-6B56562AA40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98" y="1280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06" name="Line 36">
                <a:extLst>
                  <a:ext uri="{FF2B5EF4-FFF2-40B4-BE49-F238E27FC236}">
                    <a16:creationId xmlns:a16="http://schemas.microsoft.com/office/drawing/2014/main" id="{26E9003F-99BC-6FD9-5AA6-DED74A0B4AC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9" y="1280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07" name="Line 37">
                <a:extLst>
                  <a:ext uri="{FF2B5EF4-FFF2-40B4-BE49-F238E27FC236}">
                    <a16:creationId xmlns:a16="http://schemas.microsoft.com/office/drawing/2014/main" id="{ED5D18EC-1CA1-7D96-CBBC-DE92796ED01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19" y="1280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08" name="Line 38">
                <a:extLst>
                  <a:ext uri="{FF2B5EF4-FFF2-40B4-BE49-F238E27FC236}">
                    <a16:creationId xmlns:a16="http://schemas.microsoft.com/office/drawing/2014/main" id="{EC649662-B8B7-5F60-8944-37443B73F5E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30" y="1280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09" name="Line 39">
                <a:extLst>
                  <a:ext uri="{FF2B5EF4-FFF2-40B4-BE49-F238E27FC236}">
                    <a16:creationId xmlns:a16="http://schemas.microsoft.com/office/drawing/2014/main" id="{A34BB2FB-9DB7-1FB4-8A30-FB4B98F466F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40" y="1280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10" name="Line 40">
                <a:extLst>
                  <a:ext uri="{FF2B5EF4-FFF2-40B4-BE49-F238E27FC236}">
                    <a16:creationId xmlns:a16="http://schemas.microsoft.com/office/drawing/2014/main" id="{9BD71BFE-5101-824E-AA5E-CF29CDB04FD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50" y="1280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11" name="Line 41">
                <a:extLst>
                  <a:ext uri="{FF2B5EF4-FFF2-40B4-BE49-F238E27FC236}">
                    <a16:creationId xmlns:a16="http://schemas.microsoft.com/office/drawing/2014/main" id="{488775E1-3C46-EE4C-CBC8-A214CCF5428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61" y="1280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12" name="Line 42">
                <a:extLst>
                  <a:ext uri="{FF2B5EF4-FFF2-40B4-BE49-F238E27FC236}">
                    <a16:creationId xmlns:a16="http://schemas.microsoft.com/office/drawing/2014/main" id="{68E28824-17FF-28E7-FBA7-5A11D7095BB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71" y="1280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13" name="Line 43">
                <a:extLst>
                  <a:ext uri="{FF2B5EF4-FFF2-40B4-BE49-F238E27FC236}">
                    <a16:creationId xmlns:a16="http://schemas.microsoft.com/office/drawing/2014/main" id="{B54F0B08-0B11-643A-2C6C-7E81D5CC297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88" y="1096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14" name="Line 44">
                <a:extLst>
                  <a:ext uri="{FF2B5EF4-FFF2-40B4-BE49-F238E27FC236}">
                    <a16:creationId xmlns:a16="http://schemas.microsoft.com/office/drawing/2014/main" id="{D9990622-B3E0-995D-66AF-D05D4EA0E18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98" y="1096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15" name="Line 45">
                <a:extLst>
                  <a:ext uri="{FF2B5EF4-FFF2-40B4-BE49-F238E27FC236}">
                    <a16:creationId xmlns:a16="http://schemas.microsoft.com/office/drawing/2014/main" id="{234A4FDC-7268-DF2C-6F94-292BFE4F0E8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9" y="1096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16" name="Line 46">
                <a:extLst>
                  <a:ext uri="{FF2B5EF4-FFF2-40B4-BE49-F238E27FC236}">
                    <a16:creationId xmlns:a16="http://schemas.microsoft.com/office/drawing/2014/main" id="{692CB5E3-627F-E583-ED7D-666F2A7D89E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19" y="1096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17" name="Line 47">
                <a:extLst>
                  <a:ext uri="{FF2B5EF4-FFF2-40B4-BE49-F238E27FC236}">
                    <a16:creationId xmlns:a16="http://schemas.microsoft.com/office/drawing/2014/main" id="{A3547C45-95E4-8954-0D65-4F840DAE6D4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30" y="1096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18" name="Line 48">
                <a:extLst>
                  <a:ext uri="{FF2B5EF4-FFF2-40B4-BE49-F238E27FC236}">
                    <a16:creationId xmlns:a16="http://schemas.microsoft.com/office/drawing/2014/main" id="{A8CD5A79-8CB3-D8D3-7AB0-3EA79FFD880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40" y="1096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19" name="Line 49">
                <a:extLst>
                  <a:ext uri="{FF2B5EF4-FFF2-40B4-BE49-F238E27FC236}">
                    <a16:creationId xmlns:a16="http://schemas.microsoft.com/office/drawing/2014/main" id="{53F567AA-7AD3-B01D-5B43-6DA7DB9DEC3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50" y="1096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20" name="Line 50">
                <a:extLst>
                  <a:ext uri="{FF2B5EF4-FFF2-40B4-BE49-F238E27FC236}">
                    <a16:creationId xmlns:a16="http://schemas.microsoft.com/office/drawing/2014/main" id="{79F25AAB-D04C-0261-E404-B27C5D70885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61" y="1096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21" name="Line 51">
                <a:extLst>
                  <a:ext uri="{FF2B5EF4-FFF2-40B4-BE49-F238E27FC236}">
                    <a16:creationId xmlns:a16="http://schemas.microsoft.com/office/drawing/2014/main" id="{B3228728-1D12-64B7-2998-9470EAB2D5C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71" y="1096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22" name="Line 52">
                <a:extLst>
                  <a:ext uri="{FF2B5EF4-FFF2-40B4-BE49-F238E27FC236}">
                    <a16:creationId xmlns:a16="http://schemas.microsoft.com/office/drawing/2014/main" id="{13FB33D6-33D5-5D28-A753-9AB75C3507B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88" y="913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23" name="Line 53">
                <a:extLst>
                  <a:ext uri="{FF2B5EF4-FFF2-40B4-BE49-F238E27FC236}">
                    <a16:creationId xmlns:a16="http://schemas.microsoft.com/office/drawing/2014/main" id="{3559B66B-7216-9273-142D-6252AED3556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98" y="913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24" name="Line 54">
                <a:extLst>
                  <a:ext uri="{FF2B5EF4-FFF2-40B4-BE49-F238E27FC236}">
                    <a16:creationId xmlns:a16="http://schemas.microsoft.com/office/drawing/2014/main" id="{D7095C93-1604-9914-E273-624B5236A2D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9" y="913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25" name="Line 55">
                <a:extLst>
                  <a:ext uri="{FF2B5EF4-FFF2-40B4-BE49-F238E27FC236}">
                    <a16:creationId xmlns:a16="http://schemas.microsoft.com/office/drawing/2014/main" id="{E02D01BB-B46E-E0E4-273B-6320B86AA1D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19" y="913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26" name="Line 56">
                <a:extLst>
                  <a:ext uri="{FF2B5EF4-FFF2-40B4-BE49-F238E27FC236}">
                    <a16:creationId xmlns:a16="http://schemas.microsoft.com/office/drawing/2014/main" id="{5D770A4C-4D88-D92C-77E7-9FAAABDF1A5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30" y="913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27" name="Line 57">
                <a:extLst>
                  <a:ext uri="{FF2B5EF4-FFF2-40B4-BE49-F238E27FC236}">
                    <a16:creationId xmlns:a16="http://schemas.microsoft.com/office/drawing/2014/main" id="{7F51B670-AD00-154A-40E8-D1BB4ED04FA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40" y="913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28" name="Line 58">
                <a:extLst>
                  <a:ext uri="{FF2B5EF4-FFF2-40B4-BE49-F238E27FC236}">
                    <a16:creationId xmlns:a16="http://schemas.microsoft.com/office/drawing/2014/main" id="{BB1C133C-04EB-EAAA-3978-A951B9634F5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50" y="913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29" name="Line 59">
                <a:extLst>
                  <a:ext uri="{FF2B5EF4-FFF2-40B4-BE49-F238E27FC236}">
                    <a16:creationId xmlns:a16="http://schemas.microsoft.com/office/drawing/2014/main" id="{E76E3301-117A-3DA1-0F48-2A3EFA2653C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61" y="913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30" name="Line 60">
                <a:extLst>
                  <a:ext uri="{FF2B5EF4-FFF2-40B4-BE49-F238E27FC236}">
                    <a16:creationId xmlns:a16="http://schemas.microsoft.com/office/drawing/2014/main" id="{BD8D72FC-FE39-9303-367C-4FD4A08AA63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71" y="913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31" name="Line 61">
                <a:extLst>
                  <a:ext uri="{FF2B5EF4-FFF2-40B4-BE49-F238E27FC236}">
                    <a16:creationId xmlns:a16="http://schemas.microsoft.com/office/drawing/2014/main" id="{598675A9-AB22-9E39-46B7-1960CD122EB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88" y="730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32" name="Line 62">
                <a:extLst>
                  <a:ext uri="{FF2B5EF4-FFF2-40B4-BE49-F238E27FC236}">
                    <a16:creationId xmlns:a16="http://schemas.microsoft.com/office/drawing/2014/main" id="{588BC5F5-5F3D-7019-B5BE-2B96866CB9B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98" y="730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33" name="Line 63">
                <a:extLst>
                  <a:ext uri="{FF2B5EF4-FFF2-40B4-BE49-F238E27FC236}">
                    <a16:creationId xmlns:a16="http://schemas.microsoft.com/office/drawing/2014/main" id="{39CF4A03-F872-8044-3567-C33C7EBCD99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9" y="730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34" name="Line 64">
                <a:extLst>
                  <a:ext uri="{FF2B5EF4-FFF2-40B4-BE49-F238E27FC236}">
                    <a16:creationId xmlns:a16="http://schemas.microsoft.com/office/drawing/2014/main" id="{6522D632-272F-D3FF-5361-B12E16466F4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19" y="730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35" name="Line 65">
                <a:extLst>
                  <a:ext uri="{FF2B5EF4-FFF2-40B4-BE49-F238E27FC236}">
                    <a16:creationId xmlns:a16="http://schemas.microsoft.com/office/drawing/2014/main" id="{5D5EDB0A-7E3A-6221-12E4-B750FBA3BBD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30" y="730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36" name="Line 66">
                <a:extLst>
                  <a:ext uri="{FF2B5EF4-FFF2-40B4-BE49-F238E27FC236}">
                    <a16:creationId xmlns:a16="http://schemas.microsoft.com/office/drawing/2014/main" id="{086FE1BD-F507-ACE8-04CC-70EFFBAFC3C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40" y="730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37" name="Line 67">
                <a:extLst>
                  <a:ext uri="{FF2B5EF4-FFF2-40B4-BE49-F238E27FC236}">
                    <a16:creationId xmlns:a16="http://schemas.microsoft.com/office/drawing/2014/main" id="{28E5E504-3CF4-9B1A-B9F8-D63D8679385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50" y="730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38" name="Line 68">
                <a:extLst>
                  <a:ext uri="{FF2B5EF4-FFF2-40B4-BE49-F238E27FC236}">
                    <a16:creationId xmlns:a16="http://schemas.microsoft.com/office/drawing/2014/main" id="{CD99D1AD-B97A-3745-6CD0-0CDF639B051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61" y="730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39" name="Line 69">
                <a:extLst>
                  <a:ext uri="{FF2B5EF4-FFF2-40B4-BE49-F238E27FC236}">
                    <a16:creationId xmlns:a16="http://schemas.microsoft.com/office/drawing/2014/main" id="{3B08606E-0CAF-160F-6576-7DF95FF3025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71" y="730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40" name="Rectangle 70">
                <a:extLst>
                  <a:ext uri="{FF2B5EF4-FFF2-40B4-BE49-F238E27FC236}">
                    <a16:creationId xmlns:a16="http://schemas.microsoft.com/office/drawing/2014/main" id="{787837AC-C81E-2FEA-F175-0F01D9DE85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3" y="1462"/>
                <a:ext cx="602" cy="184"/>
              </a:xfrm>
              <a:prstGeom prst="rect">
                <a:avLst/>
              </a:prstGeom>
              <a:solidFill>
                <a:srgbClr val="606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41" name="Rectangle 71">
                <a:extLst>
                  <a:ext uri="{FF2B5EF4-FFF2-40B4-BE49-F238E27FC236}">
                    <a16:creationId xmlns:a16="http://schemas.microsoft.com/office/drawing/2014/main" id="{53ED8CCF-8F56-1B41-6A4C-01C5F11753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5" y="1464"/>
                <a:ext cx="598" cy="180"/>
              </a:xfrm>
              <a:prstGeom prst="rect">
                <a:avLst/>
              </a:prstGeom>
              <a:noFill/>
              <a:ln w="6350" cap="flat">
                <a:solidFill>
                  <a:srgbClr val="60606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42" name="Rectangle 72">
                <a:extLst>
                  <a:ext uri="{FF2B5EF4-FFF2-40B4-BE49-F238E27FC236}">
                    <a16:creationId xmlns:a16="http://schemas.microsoft.com/office/drawing/2014/main" id="{95EB422C-C227-4779-76FE-74C0CB956D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3" y="1260"/>
                <a:ext cx="602" cy="202"/>
              </a:xfrm>
              <a:prstGeom prst="rect">
                <a:avLst/>
              </a:prstGeom>
              <a:solidFill>
                <a:srgbClr val="A0A0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43" name="Rectangle 73">
                <a:extLst>
                  <a:ext uri="{FF2B5EF4-FFF2-40B4-BE49-F238E27FC236}">
                    <a16:creationId xmlns:a16="http://schemas.microsoft.com/office/drawing/2014/main" id="{EBF92D1E-6125-E1F3-8C46-53A6335FC8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5" y="1262"/>
                <a:ext cx="598" cy="198"/>
              </a:xfrm>
              <a:prstGeom prst="rect">
                <a:avLst/>
              </a:prstGeom>
              <a:noFill/>
              <a:ln w="6350" cap="flat">
                <a:solidFill>
                  <a:srgbClr val="A0A0A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44" name="Rectangle 74">
                <a:extLst>
                  <a:ext uri="{FF2B5EF4-FFF2-40B4-BE49-F238E27FC236}">
                    <a16:creationId xmlns:a16="http://schemas.microsoft.com/office/drawing/2014/main" id="{8691C08C-F9C5-37DE-2266-1AFAD18526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3" y="730"/>
                <a:ext cx="602" cy="53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45" name="Rectangle 75">
                <a:extLst>
                  <a:ext uri="{FF2B5EF4-FFF2-40B4-BE49-F238E27FC236}">
                    <a16:creationId xmlns:a16="http://schemas.microsoft.com/office/drawing/2014/main" id="{2B654D2E-1317-0BA0-7303-4B42ECBCB6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5" y="731"/>
                <a:ext cx="598" cy="528"/>
              </a:xfrm>
              <a:prstGeom prst="rect">
                <a:avLst/>
              </a:prstGeom>
              <a:noFill/>
              <a:ln w="6350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46" name="Rectangle 76">
                <a:extLst>
                  <a:ext uri="{FF2B5EF4-FFF2-40B4-BE49-F238E27FC236}">
                    <a16:creationId xmlns:a16="http://schemas.microsoft.com/office/drawing/2014/main" id="{B01538F6-A0FE-51B0-2C25-7430557DBE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5" y="1474"/>
                <a:ext cx="86" cy="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20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347" name="Rectangle 77">
                <a:extLst>
                  <a:ext uri="{FF2B5EF4-FFF2-40B4-BE49-F238E27FC236}">
                    <a16:creationId xmlns:a16="http://schemas.microsoft.com/office/drawing/2014/main" id="{C7C9BFDF-3414-317C-0471-71C14A6508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5" y="1273"/>
                <a:ext cx="86" cy="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22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348" name="Rectangle 78">
                <a:extLst>
                  <a:ext uri="{FF2B5EF4-FFF2-40B4-BE49-F238E27FC236}">
                    <a16:creationId xmlns:a16="http://schemas.microsoft.com/office/drawing/2014/main" id="{F4101C3B-3107-7B4C-FF87-CCF387EDB6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5" y="742"/>
                <a:ext cx="86" cy="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58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349" name="Rectangle 79">
                <a:extLst>
                  <a:ext uri="{FF2B5EF4-FFF2-40B4-BE49-F238E27FC236}">
                    <a16:creationId xmlns:a16="http://schemas.microsoft.com/office/drawing/2014/main" id="{409887E8-ED3C-6454-E7E1-1D5EE1BFFE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6" y="583"/>
                <a:ext cx="616" cy="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9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tienda de conveniencia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350" name="Rectangle 80">
                <a:extLst>
                  <a:ext uri="{FF2B5EF4-FFF2-40B4-BE49-F238E27FC236}">
                    <a16:creationId xmlns:a16="http://schemas.microsoft.com/office/drawing/2014/main" id="{D58AC027-110A-EA38-983B-0D59644435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60" y="573"/>
                <a:ext cx="972" cy="107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51" name="Rectangle 81">
                <a:extLst>
                  <a:ext uri="{FF2B5EF4-FFF2-40B4-BE49-F238E27FC236}">
                    <a16:creationId xmlns:a16="http://schemas.microsoft.com/office/drawing/2014/main" id="{FB94843A-1EC3-AD34-E261-E18706F492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62" y="575"/>
                <a:ext cx="968" cy="1069"/>
              </a:xfrm>
              <a:prstGeom prst="rect">
                <a:avLst/>
              </a:prstGeom>
              <a:noFill/>
              <a:ln w="635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52" name="Rectangle 82">
                <a:extLst>
                  <a:ext uri="{FF2B5EF4-FFF2-40B4-BE49-F238E27FC236}">
                    <a16:creationId xmlns:a16="http://schemas.microsoft.com/office/drawing/2014/main" id="{46632911-B388-4FAE-6996-60EC838F52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60" y="665"/>
                <a:ext cx="972" cy="98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53" name="Rectangle 83">
                <a:extLst>
                  <a:ext uri="{FF2B5EF4-FFF2-40B4-BE49-F238E27FC236}">
                    <a16:creationId xmlns:a16="http://schemas.microsoft.com/office/drawing/2014/main" id="{9393F1B4-1834-E381-0B01-351297F80D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62" y="667"/>
                <a:ext cx="968" cy="977"/>
              </a:xfrm>
              <a:prstGeom prst="rect">
                <a:avLst/>
              </a:prstGeom>
              <a:noFill/>
              <a:ln w="635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54" name="Line 84">
                <a:extLst>
                  <a:ext uri="{FF2B5EF4-FFF2-40B4-BE49-F238E27FC236}">
                    <a16:creationId xmlns:a16="http://schemas.microsoft.com/office/drawing/2014/main" id="{725BA9E4-F802-D191-6AB7-93C13710E6C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60" y="1646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55" name="Line 85">
                <a:extLst>
                  <a:ext uri="{FF2B5EF4-FFF2-40B4-BE49-F238E27FC236}">
                    <a16:creationId xmlns:a16="http://schemas.microsoft.com/office/drawing/2014/main" id="{B4072B04-B8E9-F1A9-0498-5B277A1496C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70" y="1646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56" name="Line 86">
                <a:extLst>
                  <a:ext uri="{FF2B5EF4-FFF2-40B4-BE49-F238E27FC236}">
                    <a16:creationId xmlns:a16="http://schemas.microsoft.com/office/drawing/2014/main" id="{97AA4920-CBD6-0D61-3ADA-89DB7BE4E7E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81" y="1646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57" name="Line 87">
                <a:extLst>
                  <a:ext uri="{FF2B5EF4-FFF2-40B4-BE49-F238E27FC236}">
                    <a16:creationId xmlns:a16="http://schemas.microsoft.com/office/drawing/2014/main" id="{A94BFDFF-A26E-9800-7497-E35D2EAC300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91" y="1646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58" name="Line 88">
                <a:extLst>
                  <a:ext uri="{FF2B5EF4-FFF2-40B4-BE49-F238E27FC236}">
                    <a16:creationId xmlns:a16="http://schemas.microsoft.com/office/drawing/2014/main" id="{CDC2403A-FD88-BC91-DCC4-4ECD825D933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01" y="1646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59" name="Line 89">
                <a:extLst>
                  <a:ext uri="{FF2B5EF4-FFF2-40B4-BE49-F238E27FC236}">
                    <a16:creationId xmlns:a16="http://schemas.microsoft.com/office/drawing/2014/main" id="{5BF34E83-AF67-0054-74D1-D71199E4A83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1646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60" name="Line 90">
                <a:extLst>
                  <a:ext uri="{FF2B5EF4-FFF2-40B4-BE49-F238E27FC236}">
                    <a16:creationId xmlns:a16="http://schemas.microsoft.com/office/drawing/2014/main" id="{8F623C76-4159-34F4-2F73-3AAE1E76D4B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22" y="1646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61" name="Line 91">
                <a:extLst>
                  <a:ext uri="{FF2B5EF4-FFF2-40B4-BE49-F238E27FC236}">
                    <a16:creationId xmlns:a16="http://schemas.microsoft.com/office/drawing/2014/main" id="{3D6BCB09-2F8D-B7EB-467E-19B9FBBD70A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32" y="1646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62" name="Line 92">
                <a:extLst>
                  <a:ext uri="{FF2B5EF4-FFF2-40B4-BE49-F238E27FC236}">
                    <a16:creationId xmlns:a16="http://schemas.microsoft.com/office/drawing/2014/main" id="{AF21211F-008B-3F03-36DD-B0A65DC8E5E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43" y="1646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63" name="Line 93">
                <a:extLst>
                  <a:ext uri="{FF2B5EF4-FFF2-40B4-BE49-F238E27FC236}">
                    <a16:creationId xmlns:a16="http://schemas.microsoft.com/office/drawing/2014/main" id="{247F3EEE-76BA-3157-74F4-1A741A0EDC9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60" y="1463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64" name="Line 94">
                <a:extLst>
                  <a:ext uri="{FF2B5EF4-FFF2-40B4-BE49-F238E27FC236}">
                    <a16:creationId xmlns:a16="http://schemas.microsoft.com/office/drawing/2014/main" id="{A5293958-876A-74CE-3D53-9E5FB98DB1C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70" y="1463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65" name="Line 95">
                <a:extLst>
                  <a:ext uri="{FF2B5EF4-FFF2-40B4-BE49-F238E27FC236}">
                    <a16:creationId xmlns:a16="http://schemas.microsoft.com/office/drawing/2014/main" id="{638FE14B-05E7-CA53-4EDE-05EAE2B60AF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81" y="1463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66" name="Line 96">
                <a:extLst>
                  <a:ext uri="{FF2B5EF4-FFF2-40B4-BE49-F238E27FC236}">
                    <a16:creationId xmlns:a16="http://schemas.microsoft.com/office/drawing/2014/main" id="{CFD85615-91E7-F940-B60A-6906338F89F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91" y="1463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67" name="Line 97">
                <a:extLst>
                  <a:ext uri="{FF2B5EF4-FFF2-40B4-BE49-F238E27FC236}">
                    <a16:creationId xmlns:a16="http://schemas.microsoft.com/office/drawing/2014/main" id="{4A8480E0-910E-1DA3-25AF-431CCEF201D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01" y="1463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68" name="Line 98">
                <a:extLst>
                  <a:ext uri="{FF2B5EF4-FFF2-40B4-BE49-F238E27FC236}">
                    <a16:creationId xmlns:a16="http://schemas.microsoft.com/office/drawing/2014/main" id="{12DC835D-91B4-9997-D332-1780DF038D2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1463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69" name="Line 99">
                <a:extLst>
                  <a:ext uri="{FF2B5EF4-FFF2-40B4-BE49-F238E27FC236}">
                    <a16:creationId xmlns:a16="http://schemas.microsoft.com/office/drawing/2014/main" id="{DC4533F3-8F0C-05D2-1B36-906EB19BA27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22" y="1463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70" name="Line 100">
                <a:extLst>
                  <a:ext uri="{FF2B5EF4-FFF2-40B4-BE49-F238E27FC236}">
                    <a16:creationId xmlns:a16="http://schemas.microsoft.com/office/drawing/2014/main" id="{6F6EB9C2-F0C0-465D-F4AE-8D7862AC212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32" y="1463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71" name="Line 101">
                <a:extLst>
                  <a:ext uri="{FF2B5EF4-FFF2-40B4-BE49-F238E27FC236}">
                    <a16:creationId xmlns:a16="http://schemas.microsoft.com/office/drawing/2014/main" id="{31C0F8BF-EF45-4D68-8ABA-2978F40F08C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43" y="1463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72" name="Line 102">
                <a:extLst>
                  <a:ext uri="{FF2B5EF4-FFF2-40B4-BE49-F238E27FC236}">
                    <a16:creationId xmlns:a16="http://schemas.microsoft.com/office/drawing/2014/main" id="{1B2C6907-8397-8BF8-0E2F-60331889D6E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60" y="1280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73" name="Line 103">
                <a:extLst>
                  <a:ext uri="{FF2B5EF4-FFF2-40B4-BE49-F238E27FC236}">
                    <a16:creationId xmlns:a16="http://schemas.microsoft.com/office/drawing/2014/main" id="{84B6EBE5-57B8-9536-F67A-09FD5C9D588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70" y="1280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74" name="Line 104">
                <a:extLst>
                  <a:ext uri="{FF2B5EF4-FFF2-40B4-BE49-F238E27FC236}">
                    <a16:creationId xmlns:a16="http://schemas.microsoft.com/office/drawing/2014/main" id="{EE994BC4-B7F1-3E33-0B39-BFB05679398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81" y="1280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75" name="Line 105">
                <a:extLst>
                  <a:ext uri="{FF2B5EF4-FFF2-40B4-BE49-F238E27FC236}">
                    <a16:creationId xmlns:a16="http://schemas.microsoft.com/office/drawing/2014/main" id="{7A69B2CC-3768-7575-D3AC-A107E0D12CD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91" y="1280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76" name="Line 106">
                <a:extLst>
                  <a:ext uri="{FF2B5EF4-FFF2-40B4-BE49-F238E27FC236}">
                    <a16:creationId xmlns:a16="http://schemas.microsoft.com/office/drawing/2014/main" id="{D481F495-BCEE-E354-85DE-03F87F693CF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01" y="1280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77" name="Line 107">
                <a:extLst>
                  <a:ext uri="{FF2B5EF4-FFF2-40B4-BE49-F238E27FC236}">
                    <a16:creationId xmlns:a16="http://schemas.microsoft.com/office/drawing/2014/main" id="{765C1A29-E930-646D-3DE7-79F95C04DE3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1280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78" name="Line 108">
                <a:extLst>
                  <a:ext uri="{FF2B5EF4-FFF2-40B4-BE49-F238E27FC236}">
                    <a16:creationId xmlns:a16="http://schemas.microsoft.com/office/drawing/2014/main" id="{3A52B3E3-0BD3-8297-5F29-EEE8D91FCE5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22" y="1280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79" name="Line 109">
                <a:extLst>
                  <a:ext uri="{FF2B5EF4-FFF2-40B4-BE49-F238E27FC236}">
                    <a16:creationId xmlns:a16="http://schemas.microsoft.com/office/drawing/2014/main" id="{4472EA2E-F144-A81F-1DD4-DA870C67109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32" y="1280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80" name="Line 110">
                <a:extLst>
                  <a:ext uri="{FF2B5EF4-FFF2-40B4-BE49-F238E27FC236}">
                    <a16:creationId xmlns:a16="http://schemas.microsoft.com/office/drawing/2014/main" id="{C80D9E97-C10D-FD96-E580-42C3C2851D2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43" y="1280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81" name="Line 111">
                <a:extLst>
                  <a:ext uri="{FF2B5EF4-FFF2-40B4-BE49-F238E27FC236}">
                    <a16:creationId xmlns:a16="http://schemas.microsoft.com/office/drawing/2014/main" id="{274C5EBF-50E1-A747-4F2D-9CF69219B0F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60" y="1096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82" name="Line 112">
                <a:extLst>
                  <a:ext uri="{FF2B5EF4-FFF2-40B4-BE49-F238E27FC236}">
                    <a16:creationId xmlns:a16="http://schemas.microsoft.com/office/drawing/2014/main" id="{16913DBB-BF16-D329-7005-3EA1C649026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70" y="1096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83" name="Line 113">
                <a:extLst>
                  <a:ext uri="{FF2B5EF4-FFF2-40B4-BE49-F238E27FC236}">
                    <a16:creationId xmlns:a16="http://schemas.microsoft.com/office/drawing/2014/main" id="{F98D5978-7059-3258-AB5E-516730D0918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81" y="1096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84" name="Line 114">
                <a:extLst>
                  <a:ext uri="{FF2B5EF4-FFF2-40B4-BE49-F238E27FC236}">
                    <a16:creationId xmlns:a16="http://schemas.microsoft.com/office/drawing/2014/main" id="{7E8DCB17-8A74-E01C-8C46-65C36AA86B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91" y="1096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85" name="Line 115">
                <a:extLst>
                  <a:ext uri="{FF2B5EF4-FFF2-40B4-BE49-F238E27FC236}">
                    <a16:creationId xmlns:a16="http://schemas.microsoft.com/office/drawing/2014/main" id="{739E479D-E373-73C9-348A-6188FF73ECD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01" y="1096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86" name="Line 116">
                <a:extLst>
                  <a:ext uri="{FF2B5EF4-FFF2-40B4-BE49-F238E27FC236}">
                    <a16:creationId xmlns:a16="http://schemas.microsoft.com/office/drawing/2014/main" id="{ED24B070-02DF-8C2C-A8C1-6854FAD5E83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1096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87" name="Line 117">
                <a:extLst>
                  <a:ext uri="{FF2B5EF4-FFF2-40B4-BE49-F238E27FC236}">
                    <a16:creationId xmlns:a16="http://schemas.microsoft.com/office/drawing/2014/main" id="{F456C281-C47B-36DA-BC03-4A7CE8DA1FB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22" y="1096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88" name="Line 118">
                <a:extLst>
                  <a:ext uri="{FF2B5EF4-FFF2-40B4-BE49-F238E27FC236}">
                    <a16:creationId xmlns:a16="http://schemas.microsoft.com/office/drawing/2014/main" id="{1A346EF7-2170-EC45-48C0-3A0A5B73CA2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32" y="1096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89" name="Line 119">
                <a:extLst>
                  <a:ext uri="{FF2B5EF4-FFF2-40B4-BE49-F238E27FC236}">
                    <a16:creationId xmlns:a16="http://schemas.microsoft.com/office/drawing/2014/main" id="{6A056736-2355-D354-6051-5C07F800F2C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43" y="1096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90" name="Line 120">
                <a:extLst>
                  <a:ext uri="{FF2B5EF4-FFF2-40B4-BE49-F238E27FC236}">
                    <a16:creationId xmlns:a16="http://schemas.microsoft.com/office/drawing/2014/main" id="{6AA84BF2-E847-3C2B-D775-573FEFDDDBB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60" y="913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91" name="Line 121">
                <a:extLst>
                  <a:ext uri="{FF2B5EF4-FFF2-40B4-BE49-F238E27FC236}">
                    <a16:creationId xmlns:a16="http://schemas.microsoft.com/office/drawing/2014/main" id="{7C8F99DF-18E8-0A6F-878F-87AECB254E5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70" y="913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92" name="Line 122">
                <a:extLst>
                  <a:ext uri="{FF2B5EF4-FFF2-40B4-BE49-F238E27FC236}">
                    <a16:creationId xmlns:a16="http://schemas.microsoft.com/office/drawing/2014/main" id="{9EA401B1-EA83-FC5E-50CC-A6890BEE448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81" y="913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93" name="Line 123">
                <a:extLst>
                  <a:ext uri="{FF2B5EF4-FFF2-40B4-BE49-F238E27FC236}">
                    <a16:creationId xmlns:a16="http://schemas.microsoft.com/office/drawing/2014/main" id="{6E894E14-2AED-3086-6F42-132F3A6E669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91" y="913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94" name="Line 124">
                <a:extLst>
                  <a:ext uri="{FF2B5EF4-FFF2-40B4-BE49-F238E27FC236}">
                    <a16:creationId xmlns:a16="http://schemas.microsoft.com/office/drawing/2014/main" id="{B83E69A9-433D-3EA4-913E-536DB0F45B6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01" y="913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95" name="Line 125">
                <a:extLst>
                  <a:ext uri="{FF2B5EF4-FFF2-40B4-BE49-F238E27FC236}">
                    <a16:creationId xmlns:a16="http://schemas.microsoft.com/office/drawing/2014/main" id="{DF9C8DE5-44A0-80C1-E02D-CC3D3595E76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913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96" name="Line 126">
                <a:extLst>
                  <a:ext uri="{FF2B5EF4-FFF2-40B4-BE49-F238E27FC236}">
                    <a16:creationId xmlns:a16="http://schemas.microsoft.com/office/drawing/2014/main" id="{F293AB83-8425-AFF3-CE02-E32B5C1C119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22" y="913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97" name="Line 127">
                <a:extLst>
                  <a:ext uri="{FF2B5EF4-FFF2-40B4-BE49-F238E27FC236}">
                    <a16:creationId xmlns:a16="http://schemas.microsoft.com/office/drawing/2014/main" id="{D81EBEED-9C17-F3BE-C6B9-128F7B0BB8C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32" y="913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98" name="Line 128">
                <a:extLst>
                  <a:ext uri="{FF2B5EF4-FFF2-40B4-BE49-F238E27FC236}">
                    <a16:creationId xmlns:a16="http://schemas.microsoft.com/office/drawing/2014/main" id="{DCDC3186-E011-65C8-2F53-5A8BF6C6626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43" y="913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99" name="Line 129">
                <a:extLst>
                  <a:ext uri="{FF2B5EF4-FFF2-40B4-BE49-F238E27FC236}">
                    <a16:creationId xmlns:a16="http://schemas.microsoft.com/office/drawing/2014/main" id="{A8D47425-C65E-6507-CDA2-DB89E2F47A3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60" y="730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00" name="Line 130">
                <a:extLst>
                  <a:ext uri="{FF2B5EF4-FFF2-40B4-BE49-F238E27FC236}">
                    <a16:creationId xmlns:a16="http://schemas.microsoft.com/office/drawing/2014/main" id="{F9DBB060-CDA1-6175-CFF9-574D1137EA1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70" y="730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01" name="Line 131">
                <a:extLst>
                  <a:ext uri="{FF2B5EF4-FFF2-40B4-BE49-F238E27FC236}">
                    <a16:creationId xmlns:a16="http://schemas.microsoft.com/office/drawing/2014/main" id="{142C7B64-0C6B-0BE5-2E82-38F38C3E3C6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81" y="730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02" name="Line 132">
                <a:extLst>
                  <a:ext uri="{FF2B5EF4-FFF2-40B4-BE49-F238E27FC236}">
                    <a16:creationId xmlns:a16="http://schemas.microsoft.com/office/drawing/2014/main" id="{A7775A89-E0E3-D9DC-91EB-2E992ABBC4C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91" y="730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03" name="Line 133">
                <a:extLst>
                  <a:ext uri="{FF2B5EF4-FFF2-40B4-BE49-F238E27FC236}">
                    <a16:creationId xmlns:a16="http://schemas.microsoft.com/office/drawing/2014/main" id="{9D06407B-434E-FAFA-B139-08579771DB3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01" y="730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04" name="Line 134">
                <a:extLst>
                  <a:ext uri="{FF2B5EF4-FFF2-40B4-BE49-F238E27FC236}">
                    <a16:creationId xmlns:a16="http://schemas.microsoft.com/office/drawing/2014/main" id="{B19F3CA5-044E-C861-C4CE-B42E80BC551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730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05" name="Line 135">
                <a:extLst>
                  <a:ext uri="{FF2B5EF4-FFF2-40B4-BE49-F238E27FC236}">
                    <a16:creationId xmlns:a16="http://schemas.microsoft.com/office/drawing/2014/main" id="{0C0FB3BF-93B2-1DE5-AD6C-AAF9FBEC3B2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22" y="730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06" name="Line 136">
                <a:extLst>
                  <a:ext uri="{FF2B5EF4-FFF2-40B4-BE49-F238E27FC236}">
                    <a16:creationId xmlns:a16="http://schemas.microsoft.com/office/drawing/2014/main" id="{84AE4054-29A3-7970-BA77-66F1E09042E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32" y="730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07" name="Line 137">
                <a:extLst>
                  <a:ext uri="{FF2B5EF4-FFF2-40B4-BE49-F238E27FC236}">
                    <a16:creationId xmlns:a16="http://schemas.microsoft.com/office/drawing/2014/main" id="{DCB9C3EB-CBE6-386E-7D38-3B74F8A473E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43" y="730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08" name="Rectangle 138">
                <a:extLst>
                  <a:ext uri="{FF2B5EF4-FFF2-40B4-BE49-F238E27FC236}">
                    <a16:creationId xmlns:a16="http://schemas.microsoft.com/office/drawing/2014/main" id="{0DC868A7-72A8-B304-F068-837D3D490F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45" y="1562"/>
                <a:ext cx="602" cy="84"/>
              </a:xfrm>
              <a:prstGeom prst="rect">
                <a:avLst/>
              </a:prstGeom>
              <a:solidFill>
                <a:srgbClr val="606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09" name="Rectangle 139">
                <a:extLst>
                  <a:ext uri="{FF2B5EF4-FFF2-40B4-BE49-F238E27FC236}">
                    <a16:creationId xmlns:a16="http://schemas.microsoft.com/office/drawing/2014/main" id="{F3F35E56-B5AB-808E-23FF-17BC8C6600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47" y="1564"/>
                <a:ext cx="598" cy="80"/>
              </a:xfrm>
              <a:prstGeom prst="rect">
                <a:avLst/>
              </a:prstGeom>
              <a:noFill/>
              <a:ln w="6350" cap="flat">
                <a:solidFill>
                  <a:srgbClr val="60606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10" name="Rectangle 140">
                <a:extLst>
                  <a:ext uri="{FF2B5EF4-FFF2-40B4-BE49-F238E27FC236}">
                    <a16:creationId xmlns:a16="http://schemas.microsoft.com/office/drawing/2014/main" id="{5A8C2B76-77EC-CC66-FEEC-84850FAFDD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45" y="1462"/>
                <a:ext cx="602" cy="100"/>
              </a:xfrm>
              <a:prstGeom prst="rect">
                <a:avLst/>
              </a:prstGeom>
              <a:solidFill>
                <a:srgbClr val="A0A0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11" name="Rectangle 141">
                <a:extLst>
                  <a:ext uri="{FF2B5EF4-FFF2-40B4-BE49-F238E27FC236}">
                    <a16:creationId xmlns:a16="http://schemas.microsoft.com/office/drawing/2014/main" id="{1ED8D07F-B0B6-40C5-BF9F-96065AEB69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47" y="1464"/>
                <a:ext cx="598" cy="97"/>
              </a:xfrm>
              <a:prstGeom prst="rect">
                <a:avLst/>
              </a:prstGeom>
              <a:noFill/>
              <a:ln w="6350" cap="flat">
                <a:solidFill>
                  <a:srgbClr val="A0A0A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12" name="Rectangle 142">
                <a:extLst>
                  <a:ext uri="{FF2B5EF4-FFF2-40B4-BE49-F238E27FC236}">
                    <a16:creationId xmlns:a16="http://schemas.microsoft.com/office/drawing/2014/main" id="{6F10F9F9-245E-71FC-2150-B157A2316F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45" y="730"/>
                <a:ext cx="602" cy="73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13" name="Rectangle 143">
                <a:extLst>
                  <a:ext uri="{FF2B5EF4-FFF2-40B4-BE49-F238E27FC236}">
                    <a16:creationId xmlns:a16="http://schemas.microsoft.com/office/drawing/2014/main" id="{13271628-CDDE-C627-121E-548ACEBC8F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47" y="731"/>
                <a:ext cx="598" cy="729"/>
              </a:xfrm>
              <a:prstGeom prst="rect">
                <a:avLst/>
              </a:prstGeom>
              <a:noFill/>
              <a:ln w="6350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14" name="Rectangle 144">
                <a:extLst>
                  <a:ext uri="{FF2B5EF4-FFF2-40B4-BE49-F238E27FC236}">
                    <a16:creationId xmlns:a16="http://schemas.microsoft.com/office/drawing/2014/main" id="{B81A0E82-9F50-39AD-A00B-ECAE58F7C6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2" y="1575"/>
                <a:ext cx="56" cy="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9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415" name="Rectangle 145">
                <a:extLst>
                  <a:ext uri="{FF2B5EF4-FFF2-40B4-BE49-F238E27FC236}">
                    <a16:creationId xmlns:a16="http://schemas.microsoft.com/office/drawing/2014/main" id="{B23E7625-2749-D365-7316-ED75BD67E4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20" y="1474"/>
                <a:ext cx="86" cy="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11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416" name="Rectangle 146">
                <a:extLst>
                  <a:ext uri="{FF2B5EF4-FFF2-40B4-BE49-F238E27FC236}">
                    <a16:creationId xmlns:a16="http://schemas.microsoft.com/office/drawing/2014/main" id="{338B30DA-C576-B32C-CD99-1CE6CD27E2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17" y="742"/>
                <a:ext cx="86" cy="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80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417" name="Rectangle 147">
                <a:extLst>
                  <a:ext uri="{FF2B5EF4-FFF2-40B4-BE49-F238E27FC236}">
                    <a16:creationId xmlns:a16="http://schemas.microsoft.com/office/drawing/2014/main" id="{F7D88171-CC3A-8114-530B-9CCA2C367F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49" y="583"/>
                <a:ext cx="431" cy="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supermercado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418" name="Rectangle 148">
                <a:extLst>
                  <a:ext uri="{FF2B5EF4-FFF2-40B4-BE49-F238E27FC236}">
                    <a16:creationId xmlns:a16="http://schemas.microsoft.com/office/drawing/2014/main" id="{9EF0D866-2828-63CC-52A3-CAA4296B47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32" y="573"/>
                <a:ext cx="971" cy="107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19" name="Rectangle 149">
                <a:extLst>
                  <a:ext uri="{FF2B5EF4-FFF2-40B4-BE49-F238E27FC236}">
                    <a16:creationId xmlns:a16="http://schemas.microsoft.com/office/drawing/2014/main" id="{7097B6DD-3C9A-53A2-8DF0-966917E6BB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34" y="575"/>
                <a:ext cx="968" cy="1069"/>
              </a:xfrm>
              <a:prstGeom prst="rect">
                <a:avLst/>
              </a:prstGeom>
              <a:noFill/>
              <a:ln w="635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20" name="Rectangle 150">
                <a:extLst>
                  <a:ext uri="{FF2B5EF4-FFF2-40B4-BE49-F238E27FC236}">
                    <a16:creationId xmlns:a16="http://schemas.microsoft.com/office/drawing/2014/main" id="{B7106BCB-20BD-57B1-C85B-43A7631D88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32" y="665"/>
                <a:ext cx="971" cy="98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21" name="Rectangle 151">
                <a:extLst>
                  <a:ext uri="{FF2B5EF4-FFF2-40B4-BE49-F238E27FC236}">
                    <a16:creationId xmlns:a16="http://schemas.microsoft.com/office/drawing/2014/main" id="{7BC5434D-9288-9E3E-EF8B-874821437A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34" y="667"/>
                <a:ext cx="968" cy="977"/>
              </a:xfrm>
              <a:prstGeom prst="rect">
                <a:avLst/>
              </a:prstGeom>
              <a:noFill/>
              <a:ln w="635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22" name="Line 152">
                <a:extLst>
                  <a:ext uri="{FF2B5EF4-FFF2-40B4-BE49-F238E27FC236}">
                    <a16:creationId xmlns:a16="http://schemas.microsoft.com/office/drawing/2014/main" id="{485DCD1F-035F-5EA3-6C40-B50A3C5631A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2" y="1646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23" name="Line 153">
                <a:extLst>
                  <a:ext uri="{FF2B5EF4-FFF2-40B4-BE49-F238E27FC236}">
                    <a16:creationId xmlns:a16="http://schemas.microsoft.com/office/drawing/2014/main" id="{747C8B19-F22A-5910-FC59-1477503FD25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42" y="1646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24" name="Line 154">
                <a:extLst>
                  <a:ext uri="{FF2B5EF4-FFF2-40B4-BE49-F238E27FC236}">
                    <a16:creationId xmlns:a16="http://schemas.microsoft.com/office/drawing/2014/main" id="{C5CCB462-5CB8-2E3A-C43C-0D646B5D450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52" y="1646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25" name="Line 155">
                <a:extLst>
                  <a:ext uri="{FF2B5EF4-FFF2-40B4-BE49-F238E27FC236}">
                    <a16:creationId xmlns:a16="http://schemas.microsoft.com/office/drawing/2014/main" id="{B73CC7D2-3A16-FDBC-D932-4DB5275E24F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63" y="1646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26" name="Line 156">
                <a:extLst>
                  <a:ext uri="{FF2B5EF4-FFF2-40B4-BE49-F238E27FC236}">
                    <a16:creationId xmlns:a16="http://schemas.microsoft.com/office/drawing/2014/main" id="{9857BD9F-EA8C-CE6D-630A-8AACF975F0D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73" y="1646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27" name="Line 157">
                <a:extLst>
                  <a:ext uri="{FF2B5EF4-FFF2-40B4-BE49-F238E27FC236}">
                    <a16:creationId xmlns:a16="http://schemas.microsoft.com/office/drawing/2014/main" id="{7568061B-9680-0F3F-71D6-89F69071A99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83" y="1646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28" name="Line 158">
                <a:extLst>
                  <a:ext uri="{FF2B5EF4-FFF2-40B4-BE49-F238E27FC236}">
                    <a16:creationId xmlns:a16="http://schemas.microsoft.com/office/drawing/2014/main" id="{57EC1413-E609-CC04-94F0-2F652C52737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94" y="1646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29" name="Line 159">
                <a:extLst>
                  <a:ext uri="{FF2B5EF4-FFF2-40B4-BE49-F238E27FC236}">
                    <a16:creationId xmlns:a16="http://schemas.microsoft.com/office/drawing/2014/main" id="{C1646B2C-C1F2-4AAD-6421-AD01B6D1C31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04" y="1646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30" name="Line 160">
                <a:extLst>
                  <a:ext uri="{FF2B5EF4-FFF2-40B4-BE49-F238E27FC236}">
                    <a16:creationId xmlns:a16="http://schemas.microsoft.com/office/drawing/2014/main" id="{3295E0BF-02E0-30B7-4D17-AF1E4D89F11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15" y="1646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31" name="Line 161">
                <a:extLst>
                  <a:ext uri="{FF2B5EF4-FFF2-40B4-BE49-F238E27FC236}">
                    <a16:creationId xmlns:a16="http://schemas.microsoft.com/office/drawing/2014/main" id="{55A6E2F7-60B0-3A1E-3ABC-54253107B9C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2" y="1463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32" name="Line 162">
                <a:extLst>
                  <a:ext uri="{FF2B5EF4-FFF2-40B4-BE49-F238E27FC236}">
                    <a16:creationId xmlns:a16="http://schemas.microsoft.com/office/drawing/2014/main" id="{B63981F8-8AE7-6DF4-4BE8-CE903800665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42" y="1463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33" name="Line 163">
                <a:extLst>
                  <a:ext uri="{FF2B5EF4-FFF2-40B4-BE49-F238E27FC236}">
                    <a16:creationId xmlns:a16="http://schemas.microsoft.com/office/drawing/2014/main" id="{9CA4EB32-5674-A340-7C2F-C9CFD9E71D9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52" y="1463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34" name="Line 164">
                <a:extLst>
                  <a:ext uri="{FF2B5EF4-FFF2-40B4-BE49-F238E27FC236}">
                    <a16:creationId xmlns:a16="http://schemas.microsoft.com/office/drawing/2014/main" id="{E49290CE-896A-C6E9-D0BD-238ED4D7A51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63" y="1463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35" name="Line 165">
                <a:extLst>
                  <a:ext uri="{FF2B5EF4-FFF2-40B4-BE49-F238E27FC236}">
                    <a16:creationId xmlns:a16="http://schemas.microsoft.com/office/drawing/2014/main" id="{565F706B-7AFC-F38D-1924-06F3BC786BF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73" y="1463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36" name="Line 166">
                <a:extLst>
                  <a:ext uri="{FF2B5EF4-FFF2-40B4-BE49-F238E27FC236}">
                    <a16:creationId xmlns:a16="http://schemas.microsoft.com/office/drawing/2014/main" id="{624FA927-AF2F-30EB-B831-8899C3737E1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83" y="1463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37" name="Line 167">
                <a:extLst>
                  <a:ext uri="{FF2B5EF4-FFF2-40B4-BE49-F238E27FC236}">
                    <a16:creationId xmlns:a16="http://schemas.microsoft.com/office/drawing/2014/main" id="{7D1CA9FA-F0D3-17D4-C233-255C2D1269B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94" y="1463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38" name="Line 168">
                <a:extLst>
                  <a:ext uri="{FF2B5EF4-FFF2-40B4-BE49-F238E27FC236}">
                    <a16:creationId xmlns:a16="http://schemas.microsoft.com/office/drawing/2014/main" id="{C323C76D-DD79-92AF-CEF6-72D79696D82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04" y="1463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39" name="Line 169">
                <a:extLst>
                  <a:ext uri="{FF2B5EF4-FFF2-40B4-BE49-F238E27FC236}">
                    <a16:creationId xmlns:a16="http://schemas.microsoft.com/office/drawing/2014/main" id="{7BD21B87-3768-42BF-E700-8BFB4F680A7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15" y="1463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40" name="Line 170">
                <a:extLst>
                  <a:ext uri="{FF2B5EF4-FFF2-40B4-BE49-F238E27FC236}">
                    <a16:creationId xmlns:a16="http://schemas.microsoft.com/office/drawing/2014/main" id="{BE47D505-39DB-77A2-34A1-284652E848B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2" y="1280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41" name="Line 171">
                <a:extLst>
                  <a:ext uri="{FF2B5EF4-FFF2-40B4-BE49-F238E27FC236}">
                    <a16:creationId xmlns:a16="http://schemas.microsoft.com/office/drawing/2014/main" id="{9F0FE924-78C6-1691-EDF1-C75A21776C1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42" y="1280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42" name="Line 172">
                <a:extLst>
                  <a:ext uri="{FF2B5EF4-FFF2-40B4-BE49-F238E27FC236}">
                    <a16:creationId xmlns:a16="http://schemas.microsoft.com/office/drawing/2014/main" id="{E0EB3F6B-6D2A-40AE-0C65-580094497B9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52" y="1280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43" name="Line 173">
                <a:extLst>
                  <a:ext uri="{FF2B5EF4-FFF2-40B4-BE49-F238E27FC236}">
                    <a16:creationId xmlns:a16="http://schemas.microsoft.com/office/drawing/2014/main" id="{8586DB8F-B2FC-FC29-A3BA-F416BEF9DEA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63" y="1280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44" name="Line 174">
                <a:extLst>
                  <a:ext uri="{FF2B5EF4-FFF2-40B4-BE49-F238E27FC236}">
                    <a16:creationId xmlns:a16="http://schemas.microsoft.com/office/drawing/2014/main" id="{81461465-43DC-82A5-54DB-EB8A01E21D8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73" y="1280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45" name="Line 175">
                <a:extLst>
                  <a:ext uri="{FF2B5EF4-FFF2-40B4-BE49-F238E27FC236}">
                    <a16:creationId xmlns:a16="http://schemas.microsoft.com/office/drawing/2014/main" id="{243F08E6-4898-37BB-2FD2-40859026DB2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83" y="1280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46" name="Line 176">
                <a:extLst>
                  <a:ext uri="{FF2B5EF4-FFF2-40B4-BE49-F238E27FC236}">
                    <a16:creationId xmlns:a16="http://schemas.microsoft.com/office/drawing/2014/main" id="{CE73008A-3F18-8161-3DE5-7AA2218FF81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94" y="1280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47" name="Line 177">
                <a:extLst>
                  <a:ext uri="{FF2B5EF4-FFF2-40B4-BE49-F238E27FC236}">
                    <a16:creationId xmlns:a16="http://schemas.microsoft.com/office/drawing/2014/main" id="{7CACC065-1AF2-A8D7-A268-4D3ADFFD60B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04" y="1280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48" name="Line 178">
                <a:extLst>
                  <a:ext uri="{FF2B5EF4-FFF2-40B4-BE49-F238E27FC236}">
                    <a16:creationId xmlns:a16="http://schemas.microsoft.com/office/drawing/2014/main" id="{A4526BE4-E1B2-22FA-656D-D2CEE8A6414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15" y="1280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49" name="Line 179">
                <a:extLst>
                  <a:ext uri="{FF2B5EF4-FFF2-40B4-BE49-F238E27FC236}">
                    <a16:creationId xmlns:a16="http://schemas.microsoft.com/office/drawing/2014/main" id="{4E1CF7C9-DC1D-DC34-ABF6-AE2773FE553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2" y="1096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50" name="Line 180">
                <a:extLst>
                  <a:ext uri="{FF2B5EF4-FFF2-40B4-BE49-F238E27FC236}">
                    <a16:creationId xmlns:a16="http://schemas.microsoft.com/office/drawing/2014/main" id="{3079905A-119E-435C-5424-68913420047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42" y="1096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51" name="Line 181">
                <a:extLst>
                  <a:ext uri="{FF2B5EF4-FFF2-40B4-BE49-F238E27FC236}">
                    <a16:creationId xmlns:a16="http://schemas.microsoft.com/office/drawing/2014/main" id="{81BF3431-179F-D8FA-6402-562C02909EC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52" y="1096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52" name="Line 182">
                <a:extLst>
                  <a:ext uri="{FF2B5EF4-FFF2-40B4-BE49-F238E27FC236}">
                    <a16:creationId xmlns:a16="http://schemas.microsoft.com/office/drawing/2014/main" id="{0869D1FA-0719-A7B7-4E3A-09835C1C8A9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63" y="1096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53" name="Line 183">
                <a:extLst>
                  <a:ext uri="{FF2B5EF4-FFF2-40B4-BE49-F238E27FC236}">
                    <a16:creationId xmlns:a16="http://schemas.microsoft.com/office/drawing/2014/main" id="{84260ED1-75AF-365A-D0F8-377C23266CD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73" y="1096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54" name="Line 184">
                <a:extLst>
                  <a:ext uri="{FF2B5EF4-FFF2-40B4-BE49-F238E27FC236}">
                    <a16:creationId xmlns:a16="http://schemas.microsoft.com/office/drawing/2014/main" id="{355BA4BD-7D66-B1A0-6225-6A08D112E87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83" y="1096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55" name="Line 185">
                <a:extLst>
                  <a:ext uri="{FF2B5EF4-FFF2-40B4-BE49-F238E27FC236}">
                    <a16:creationId xmlns:a16="http://schemas.microsoft.com/office/drawing/2014/main" id="{1D5727A6-A72E-67A4-A845-F5CF96B7A6C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94" y="1096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56" name="Line 186">
                <a:extLst>
                  <a:ext uri="{FF2B5EF4-FFF2-40B4-BE49-F238E27FC236}">
                    <a16:creationId xmlns:a16="http://schemas.microsoft.com/office/drawing/2014/main" id="{4C5C6847-1C66-B822-6929-A74DE076EDC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04" y="1096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57" name="Line 187">
                <a:extLst>
                  <a:ext uri="{FF2B5EF4-FFF2-40B4-BE49-F238E27FC236}">
                    <a16:creationId xmlns:a16="http://schemas.microsoft.com/office/drawing/2014/main" id="{91E35274-5C79-2D31-4330-1667874250F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15" y="1096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58" name="Line 188">
                <a:extLst>
                  <a:ext uri="{FF2B5EF4-FFF2-40B4-BE49-F238E27FC236}">
                    <a16:creationId xmlns:a16="http://schemas.microsoft.com/office/drawing/2014/main" id="{945A4187-B09C-065B-B677-EC2F24A3166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2" y="913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59" name="Line 189">
                <a:extLst>
                  <a:ext uri="{FF2B5EF4-FFF2-40B4-BE49-F238E27FC236}">
                    <a16:creationId xmlns:a16="http://schemas.microsoft.com/office/drawing/2014/main" id="{8320926F-C8CD-14A9-7FFA-035DEB580C2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42" y="913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60" name="Line 190">
                <a:extLst>
                  <a:ext uri="{FF2B5EF4-FFF2-40B4-BE49-F238E27FC236}">
                    <a16:creationId xmlns:a16="http://schemas.microsoft.com/office/drawing/2014/main" id="{6379C299-960D-99CA-7967-68B5C294ADF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52" y="913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61" name="Line 191">
                <a:extLst>
                  <a:ext uri="{FF2B5EF4-FFF2-40B4-BE49-F238E27FC236}">
                    <a16:creationId xmlns:a16="http://schemas.microsoft.com/office/drawing/2014/main" id="{F0996A81-01F7-6DBB-C9B8-E2B0DF8B551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63" y="913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62" name="Line 192">
                <a:extLst>
                  <a:ext uri="{FF2B5EF4-FFF2-40B4-BE49-F238E27FC236}">
                    <a16:creationId xmlns:a16="http://schemas.microsoft.com/office/drawing/2014/main" id="{4060282A-D379-7498-A3FA-E92216D8744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73" y="913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63" name="Line 193">
                <a:extLst>
                  <a:ext uri="{FF2B5EF4-FFF2-40B4-BE49-F238E27FC236}">
                    <a16:creationId xmlns:a16="http://schemas.microsoft.com/office/drawing/2014/main" id="{66CA1E26-98AA-B542-ABDC-AF32328408A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83" y="913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64" name="Line 194">
                <a:extLst>
                  <a:ext uri="{FF2B5EF4-FFF2-40B4-BE49-F238E27FC236}">
                    <a16:creationId xmlns:a16="http://schemas.microsoft.com/office/drawing/2014/main" id="{99CDCDB0-658C-3D46-BF8E-62B6733F3D7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94" y="913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65" name="Line 195">
                <a:extLst>
                  <a:ext uri="{FF2B5EF4-FFF2-40B4-BE49-F238E27FC236}">
                    <a16:creationId xmlns:a16="http://schemas.microsoft.com/office/drawing/2014/main" id="{25CACFB5-3D0A-57F6-20BF-839939C6584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04" y="913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66" name="Line 196">
                <a:extLst>
                  <a:ext uri="{FF2B5EF4-FFF2-40B4-BE49-F238E27FC236}">
                    <a16:creationId xmlns:a16="http://schemas.microsoft.com/office/drawing/2014/main" id="{6D00AFDF-96C7-2BE3-5B2A-E1D02151B3F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15" y="913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67" name="Line 197">
                <a:extLst>
                  <a:ext uri="{FF2B5EF4-FFF2-40B4-BE49-F238E27FC236}">
                    <a16:creationId xmlns:a16="http://schemas.microsoft.com/office/drawing/2014/main" id="{2B7765C0-D10C-38FD-7DD1-82500CA96E5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2" y="730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68" name="Line 198">
                <a:extLst>
                  <a:ext uri="{FF2B5EF4-FFF2-40B4-BE49-F238E27FC236}">
                    <a16:creationId xmlns:a16="http://schemas.microsoft.com/office/drawing/2014/main" id="{A33EC283-9269-5263-AB14-7DF3272A3B2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42" y="730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69" name="Line 199">
                <a:extLst>
                  <a:ext uri="{FF2B5EF4-FFF2-40B4-BE49-F238E27FC236}">
                    <a16:creationId xmlns:a16="http://schemas.microsoft.com/office/drawing/2014/main" id="{5D3EAA7C-2091-B1E8-A7B4-2449A6FFAC6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52" y="730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70" name="Line 200">
                <a:extLst>
                  <a:ext uri="{FF2B5EF4-FFF2-40B4-BE49-F238E27FC236}">
                    <a16:creationId xmlns:a16="http://schemas.microsoft.com/office/drawing/2014/main" id="{662EC6D1-D395-1AB5-068F-F6A1E2273B3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63" y="730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71" name="Line 201">
                <a:extLst>
                  <a:ext uri="{FF2B5EF4-FFF2-40B4-BE49-F238E27FC236}">
                    <a16:creationId xmlns:a16="http://schemas.microsoft.com/office/drawing/2014/main" id="{71FEF2AB-A71D-F150-AD4B-AA29B62D443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73" y="730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72" name="Line 202">
                <a:extLst>
                  <a:ext uri="{FF2B5EF4-FFF2-40B4-BE49-F238E27FC236}">
                    <a16:creationId xmlns:a16="http://schemas.microsoft.com/office/drawing/2014/main" id="{225CC243-E3D0-E943-1040-1E1A77BFC00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83" y="730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73" name="Line 203">
                <a:extLst>
                  <a:ext uri="{FF2B5EF4-FFF2-40B4-BE49-F238E27FC236}">
                    <a16:creationId xmlns:a16="http://schemas.microsoft.com/office/drawing/2014/main" id="{779DCCBA-819D-B204-70D1-207CAD39AC6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94" y="730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74" name="Line 204">
                <a:extLst>
                  <a:ext uri="{FF2B5EF4-FFF2-40B4-BE49-F238E27FC236}">
                    <a16:creationId xmlns:a16="http://schemas.microsoft.com/office/drawing/2014/main" id="{31F01A65-74A8-B53A-E591-15873D9432A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04" y="730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75" name="Line 205">
                <a:extLst>
                  <a:ext uri="{FF2B5EF4-FFF2-40B4-BE49-F238E27FC236}">
                    <a16:creationId xmlns:a16="http://schemas.microsoft.com/office/drawing/2014/main" id="{0635379C-72D2-1EEB-4F69-7667B41AE7A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15" y="730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76" name="Rectangle 206">
                <a:extLst>
                  <a:ext uri="{FF2B5EF4-FFF2-40B4-BE49-F238E27FC236}">
                    <a16:creationId xmlns:a16="http://schemas.microsoft.com/office/drawing/2014/main" id="{108F9699-0CD4-579B-DBD3-DC3F88FA98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16" y="1428"/>
                <a:ext cx="603" cy="218"/>
              </a:xfrm>
              <a:prstGeom prst="rect">
                <a:avLst/>
              </a:prstGeom>
              <a:solidFill>
                <a:srgbClr val="606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8" name="Group 408">
              <a:extLst>
                <a:ext uri="{FF2B5EF4-FFF2-40B4-BE49-F238E27FC236}">
                  <a16:creationId xmlns:a16="http://schemas.microsoft.com/office/drawing/2014/main" id="{038B8640-C212-0C30-9777-113CDE14E5B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16" y="573"/>
              <a:ext cx="3703" cy="1073"/>
              <a:chOff x="2916" y="573"/>
              <a:chExt cx="3703" cy="1073"/>
            </a:xfrm>
          </p:grpSpPr>
          <p:sp>
            <p:nvSpPr>
              <p:cNvPr id="11077" name="Rectangle 208">
                <a:extLst>
                  <a:ext uri="{FF2B5EF4-FFF2-40B4-BE49-F238E27FC236}">
                    <a16:creationId xmlns:a16="http://schemas.microsoft.com/office/drawing/2014/main" id="{896169C0-F8B9-BD44-EB30-36B5E98DDA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18" y="1430"/>
                <a:ext cx="599" cy="214"/>
              </a:xfrm>
              <a:prstGeom prst="rect">
                <a:avLst/>
              </a:prstGeom>
              <a:noFill/>
              <a:ln w="6350" cap="flat">
                <a:solidFill>
                  <a:srgbClr val="60606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78" name="Rectangle 209">
                <a:extLst>
                  <a:ext uri="{FF2B5EF4-FFF2-40B4-BE49-F238E27FC236}">
                    <a16:creationId xmlns:a16="http://schemas.microsoft.com/office/drawing/2014/main" id="{6C90B76D-6B75-40CB-5A64-E441D10F18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16" y="1238"/>
                <a:ext cx="603" cy="190"/>
              </a:xfrm>
              <a:prstGeom prst="rect">
                <a:avLst/>
              </a:prstGeom>
              <a:solidFill>
                <a:srgbClr val="A0A0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79" name="Rectangle 210">
                <a:extLst>
                  <a:ext uri="{FF2B5EF4-FFF2-40B4-BE49-F238E27FC236}">
                    <a16:creationId xmlns:a16="http://schemas.microsoft.com/office/drawing/2014/main" id="{827890E7-C0E7-5C64-4F72-40DA8A0297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18" y="1240"/>
                <a:ext cx="599" cy="186"/>
              </a:xfrm>
              <a:prstGeom prst="rect">
                <a:avLst/>
              </a:prstGeom>
              <a:noFill/>
              <a:ln w="6350" cap="flat">
                <a:solidFill>
                  <a:srgbClr val="A0A0A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80" name="Rectangle 211">
                <a:extLst>
                  <a:ext uri="{FF2B5EF4-FFF2-40B4-BE49-F238E27FC236}">
                    <a16:creationId xmlns:a16="http://schemas.microsoft.com/office/drawing/2014/main" id="{6A2948FD-A9B1-B4DF-2BF7-A43FE79014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16" y="730"/>
                <a:ext cx="603" cy="50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81" name="Rectangle 212">
                <a:extLst>
                  <a:ext uri="{FF2B5EF4-FFF2-40B4-BE49-F238E27FC236}">
                    <a16:creationId xmlns:a16="http://schemas.microsoft.com/office/drawing/2014/main" id="{D5C4824F-9E3A-2805-4490-52F6D91D19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18" y="731"/>
                <a:ext cx="599" cy="505"/>
              </a:xfrm>
              <a:prstGeom prst="rect">
                <a:avLst/>
              </a:prstGeom>
              <a:noFill/>
              <a:ln w="6350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82" name="Rectangle 213">
                <a:extLst>
                  <a:ext uri="{FF2B5EF4-FFF2-40B4-BE49-F238E27FC236}">
                    <a16:creationId xmlns:a16="http://schemas.microsoft.com/office/drawing/2014/main" id="{8656140A-9FD0-DDE8-8577-3010D29E4A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88" y="1440"/>
                <a:ext cx="86" cy="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24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083" name="Rectangle 214">
                <a:extLst>
                  <a:ext uri="{FF2B5EF4-FFF2-40B4-BE49-F238E27FC236}">
                    <a16:creationId xmlns:a16="http://schemas.microsoft.com/office/drawing/2014/main" id="{A14604F8-8ACE-A132-B7D0-C280CAE261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88" y="1250"/>
                <a:ext cx="86" cy="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21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084" name="Rectangle 215">
                <a:extLst>
                  <a:ext uri="{FF2B5EF4-FFF2-40B4-BE49-F238E27FC236}">
                    <a16:creationId xmlns:a16="http://schemas.microsoft.com/office/drawing/2014/main" id="{EAFE89AD-F612-986A-1A52-4AED5D610B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88" y="742"/>
                <a:ext cx="86" cy="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55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085" name="Rectangle 216">
                <a:extLst>
                  <a:ext uri="{FF2B5EF4-FFF2-40B4-BE49-F238E27FC236}">
                    <a16:creationId xmlns:a16="http://schemas.microsoft.com/office/drawing/2014/main" id="{158AFE51-277F-85BB-BE4D-D7C8065777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09" y="583"/>
                <a:ext cx="251" cy="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mercado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086" name="Rectangle 217">
                <a:extLst>
                  <a:ext uri="{FF2B5EF4-FFF2-40B4-BE49-F238E27FC236}">
                    <a16:creationId xmlns:a16="http://schemas.microsoft.com/office/drawing/2014/main" id="{85B53419-07DB-B4B9-7275-36D52EFC07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03" y="573"/>
                <a:ext cx="972" cy="107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87" name="Rectangle 218">
                <a:extLst>
                  <a:ext uri="{FF2B5EF4-FFF2-40B4-BE49-F238E27FC236}">
                    <a16:creationId xmlns:a16="http://schemas.microsoft.com/office/drawing/2014/main" id="{E6991969-CC96-D271-0469-AA5903188A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05" y="575"/>
                <a:ext cx="968" cy="1069"/>
              </a:xfrm>
              <a:prstGeom prst="rect">
                <a:avLst/>
              </a:prstGeom>
              <a:noFill/>
              <a:ln w="635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88" name="Rectangle 219">
                <a:extLst>
                  <a:ext uri="{FF2B5EF4-FFF2-40B4-BE49-F238E27FC236}">
                    <a16:creationId xmlns:a16="http://schemas.microsoft.com/office/drawing/2014/main" id="{1B2D7AC0-9009-30CD-A821-B7BE602ED3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03" y="665"/>
                <a:ext cx="972" cy="98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89" name="Rectangle 220">
                <a:extLst>
                  <a:ext uri="{FF2B5EF4-FFF2-40B4-BE49-F238E27FC236}">
                    <a16:creationId xmlns:a16="http://schemas.microsoft.com/office/drawing/2014/main" id="{DCECDD0A-DC20-624F-283A-894984C136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05" y="667"/>
                <a:ext cx="968" cy="977"/>
              </a:xfrm>
              <a:prstGeom prst="rect">
                <a:avLst/>
              </a:prstGeom>
              <a:noFill/>
              <a:ln w="635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90" name="Line 221">
                <a:extLst>
                  <a:ext uri="{FF2B5EF4-FFF2-40B4-BE49-F238E27FC236}">
                    <a16:creationId xmlns:a16="http://schemas.microsoft.com/office/drawing/2014/main" id="{C7C5AE9B-F000-DB78-6438-C1D82EFA37C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03" y="1646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91" name="Line 222">
                <a:extLst>
                  <a:ext uri="{FF2B5EF4-FFF2-40B4-BE49-F238E27FC236}">
                    <a16:creationId xmlns:a16="http://schemas.microsoft.com/office/drawing/2014/main" id="{FDA7807B-3854-1F6B-BFB4-F41C49CE842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14" y="1646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92" name="Line 223">
                <a:extLst>
                  <a:ext uri="{FF2B5EF4-FFF2-40B4-BE49-F238E27FC236}">
                    <a16:creationId xmlns:a16="http://schemas.microsoft.com/office/drawing/2014/main" id="{C267C799-0D98-CBE9-ADC6-DC33321F2F4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24" y="1646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93" name="Line 224">
                <a:extLst>
                  <a:ext uri="{FF2B5EF4-FFF2-40B4-BE49-F238E27FC236}">
                    <a16:creationId xmlns:a16="http://schemas.microsoft.com/office/drawing/2014/main" id="{E2B8CB27-D6BB-36D2-759C-46209DE9393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34" y="1646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94" name="Line 225">
                <a:extLst>
                  <a:ext uri="{FF2B5EF4-FFF2-40B4-BE49-F238E27FC236}">
                    <a16:creationId xmlns:a16="http://schemas.microsoft.com/office/drawing/2014/main" id="{4ECD53A3-2CF2-3BA7-90EE-0557B8BBF16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45" y="1646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95" name="Line 226">
                <a:extLst>
                  <a:ext uri="{FF2B5EF4-FFF2-40B4-BE49-F238E27FC236}">
                    <a16:creationId xmlns:a16="http://schemas.microsoft.com/office/drawing/2014/main" id="{4FCAEB22-1C46-98FE-5B75-105842CFDEF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55" y="1646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96" name="Line 227">
                <a:extLst>
                  <a:ext uri="{FF2B5EF4-FFF2-40B4-BE49-F238E27FC236}">
                    <a16:creationId xmlns:a16="http://schemas.microsoft.com/office/drawing/2014/main" id="{F4390F4B-57EF-96BA-AEF1-C35B0AAE16C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66" y="1646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97" name="Line 228">
                <a:extLst>
                  <a:ext uri="{FF2B5EF4-FFF2-40B4-BE49-F238E27FC236}">
                    <a16:creationId xmlns:a16="http://schemas.microsoft.com/office/drawing/2014/main" id="{16631F9B-6F6D-B5F7-F10A-43BCFE9A6CD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76" y="1646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98" name="Line 229">
                <a:extLst>
                  <a:ext uri="{FF2B5EF4-FFF2-40B4-BE49-F238E27FC236}">
                    <a16:creationId xmlns:a16="http://schemas.microsoft.com/office/drawing/2014/main" id="{66EB703C-9E16-652B-BE70-A5E3B405F02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86" y="1646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99" name="Line 230">
                <a:extLst>
                  <a:ext uri="{FF2B5EF4-FFF2-40B4-BE49-F238E27FC236}">
                    <a16:creationId xmlns:a16="http://schemas.microsoft.com/office/drawing/2014/main" id="{6258B4B9-1DE2-1E80-F782-48D2B3B2482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03" y="1463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00" name="Line 231">
                <a:extLst>
                  <a:ext uri="{FF2B5EF4-FFF2-40B4-BE49-F238E27FC236}">
                    <a16:creationId xmlns:a16="http://schemas.microsoft.com/office/drawing/2014/main" id="{0BA68995-86EE-27D3-D9EC-8269214453E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14" y="1463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01" name="Line 232">
                <a:extLst>
                  <a:ext uri="{FF2B5EF4-FFF2-40B4-BE49-F238E27FC236}">
                    <a16:creationId xmlns:a16="http://schemas.microsoft.com/office/drawing/2014/main" id="{D58A4E5F-A234-3916-118E-6094CD661C0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24" y="1463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02" name="Line 233">
                <a:extLst>
                  <a:ext uri="{FF2B5EF4-FFF2-40B4-BE49-F238E27FC236}">
                    <a16:creationId xmlns:a16="http://schemas.microsoft.com/office/drawing/2014/main" id="{93E25B65-5BCA-F14D-AD2A-0724BD62F4B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34" y="1463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03" name="Line 234">
                <a:extLst>
                  <a:ext uri="{FF2B5EF4-FFF2-40B4-BE49-F238E27FC236}">
                    <a16:creationId xmlns:a16="http://schemas.microsoft.com/office/drawing/2014/main" id="{E2D81D41-62F9-2D51-9217-DFD3E22414C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45" y="1463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04" name="Line 235">
                <a:extLst>
                  <a:ext uri="{FF2B5EF4-FFF2-40B4-BE49-F238E27FC236}">
                    <a16:creationId xmlns:a16="http://schemas.microsoft.com/office/drawing/2014/main" id="{4A633024-1837-1FDF-4C48-C9416A2F110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55" y="1463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05" name="Line 236">
                <a:extLst>
                  <a:ext uri="{FF2B5EF4-FFF2-40B4-BE49-F238E27FC236}">
                    <a16:creationId xmlns:a16="http://schemas.microsoft.com/office/drawing/2014/main" id="{AADBC74C-DD65-43B2-7C9E-5240CFC1B43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66" y="1463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06" name="Line 237">
                <a:extLst>
                  <a:ext uri="{FF2B5EF4-FFF2-40B4-BE49-F238E27FC236}">
                    <a16:creationId xmlns:a16="http://schemas.microsoft.com/office/drawing/2014/main" id="{0CD85041-22C1-41E8-CEBB-69A130A0CC8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76" y="1463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07" name="Line 238">
                <a:extLst>
                  <a:ext uri="{FF2B5EF4-FFF2-40B4-BE49-F238E27FC236}">
                    <a16:creationId xmlns:a16="http://schemas.microsoft.com/office/drawing/2014/main" id="{ECAF594C-DFC2-13B6-A381-F15F0382123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86" y="1463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08" name="Line 239">
                <a:extLst>
                  <a:ext uri="{FF2B5EF4-FFF2-40B4-BE49-F238E27FC236}">
                    <a16:creationId xmlns:a16="http://schemas.microsoft.com/office/drawing/2014/main" id="{004E1CCE-0D93-9D25-65EA-6FFB137023B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03" y="1280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09" name="Line 240">
                <a:extLst>
                  <a:ext uri="{FF2B5EF4-FFF2-40B4-BE49-F238E27FC236}">
                    <a16:creationId xmlns:a16="http://schemas.microsoft.com/office/drawing/2014/main" id="{B6F51FC1-05BB-7EE8-BFA1-D76BF39FDA3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14" y="1280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10" name="Line 241">
                <a:extLst>
                  <a:ext uri="{FF2B5EF4-FFF2-40B4-BE49-F238E27FC236}">
                    <a16:creationId xmlns:a16="http://schemas.microsoft.com/office/drawing/2014/main" id="{70243D9D-B294-056A-3889-E7F4748B02D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24" y="1280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11" name="Line 242">
                <a:extLst>
                  <a:ext uri="{FF2B5EF4-FFF2-40B4-BE49-F238E27FC236}">
                    <a16:creationId xmlns:a16="http://schemas.microsoft.com/office/drawing/2014/main" id="{6D7D6734-CB72-44B0-82D6-9B6561B9C24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34" y="1280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12" name="Line 243">
                <a:extLst>
                  <a:ext uri="{FF2B5EF4-FFF2-40B4-BE49-F238E27FC236}">
                    <a16:creationId xmlns:a16="http://schemas.microsoft.com/office/drawing/2014/main" id="{29393075-ED50-856C-0DFA-E9CC743EB46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45" y="1280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13" name="Line 244">
                <a:extLst>
                  <a:ext uri="{FF2B5EF4-FFF2-40B4-BE49-F238E27FC236}">
                    <a16:creationId xmlns:a16="http://schemas.microsoft.com/office/drawing/2014/main" id="{8CB070C2-FF8C-A55B-431F-9B81A20BE03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55" y="1280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14" name="Line 245">
                <a:extLst>
                  <a:ext uri="{FF2B5EF4-FFF2-40B4-BE49-F238E27FC236}">
                    <a16:creationId xmlns:a16="http://schemas.microsoft.com/office/drawing/2014/main" id="{F83DABBA-3B43-8C98-3232-C19157573AB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66" y="1280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15" name="Line 246">
                <a:extLst>
                  <a:ext uri="{FF2B5EF4-FFF2-40B4-BE49-F238E27FC236}">
                    <a16:creationId xmlns:a16="http://schemas.microsoft.com/office/drawing/2014/main" id="{483998CF-A929-66B3-48AC-DBCA555EB3D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76" y="1280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16" name="Line 247">
                <a:extLst>
                  <a:ext uri="{FF2B5EF4-FFF2-40B4-BE49-F238E27FC236}">
                    <a16:creationId xmlns:a16="http://schemas.microsoft.com/office/drawing/2014/main" id="{4153BF8A-BEA8-E0B8-D60F-1C0AB14F942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86" y="1280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17" name="Line 248">
                <a:extLst>
                  <a:ext uri="{FF2B5EF4-FFF2-40B4-BE49-F238E27FC236}">
                    <a16:creationId xmlns:a16="http://schemas.microsoft.com/office/drawing/2014/main" id="{0120C562-5DC0-7EFC-8A35-78E72874D72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03" y="1096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18" name="Line 249">
                <a:extLst>
                  <a:ext uri="{FF2B5EF4-FFF2-40B4-BE49-F238E27FC236}">
                    <a16:creationId xmlns:a16="http://schemas.microsoft.com/office/drawing/2014/main" id="{05B90C22-76B8-E834-EA1A-94219296B56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14" y="1096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19" name="Line 250">
                <a:extLst>
                  <a:ext uri="{FF2B5EF4-FFF2-40B4-BE49-F238E27FC236}">
                    <a16:creationId xmlns:a16="http://schemas.microsoft.com/office/drawing/2014/main" id="{8EFAA6C2-EA60-C8AB-7CB9-0EB663F22C3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24" y="1096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20" name="Line 251">
                <a:extLst>
                  <a:ext uri="{FF2B5EF4-FFF2-40B4-BE49-F238E27FC236}">
                    <a16:creationId xmlns:a16="http://schemas.microsoft.com/office/drawing/2014/main" id="{505E3A48-41D6-747B-3AA3-EF6826DFE51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34" y="1096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21" name="Line 252">
                <a:extLst>
                  <a:ext uri="{FF2B5EF4-FFF2-40B4-BE49-F238E27FC236}">
                    <a16:creationId xmlns:a16="http://schemas.microsoft.com/office/drawing/2014/main" id="{C3E21820-AD03-F832-4E08-7D6DA7DB6C3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45" y="1096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22" name="Line 253">
                <a:extLst>
                  <a:ext uri="{FF2B5EF4-FFF2-40B4-BE49-F238E27FC236}">
                    <a16:creationId xmlns:a16="http://schemas.microsoft.com/office/drawing/2014/main" id="{12F99324-2BBA-8EAB-1539-59CBA97D738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55" y="1096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23" name="Line 254">
                <a:extLst>
                  <a:ext uri="{FF2B5EF4-FFF2-40B4-BE49-F238E27FC236}">
                    <a16:creationId xmlns:a16="http://schemas.microsoft.com/office/drawing/2014/main" id="{1B4D28FB-871E-C8B8-A6D2-5ACDE51EBCD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66" y="1096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24" name="Line 255">
                <a:extLst>
                  <a:ext uri="{FF2B5EF4-FFF2-40B4-BE49-F238E27FC236}">
                    <a16:creationId xmlns:a16="http://schemas.microsoft.com/office/drawing/2014/main" id="{74DF25BB-090E-62B8-3C7C-535892C6271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76" y="1096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25" name="Line 256">
                <a:extLst>
                  <a:ext uri="{FF2B5EF4-FFF2-40B4-BE49-F238E27FC236}">
                    <a16:creationId xmlns:a16="http://schemas.microsoft.com/office/drawing/2014/main" id="{2AE3DAA5-6D1A-4956-7A36-8DC78B1546E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86" y="1096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26" name="Line 257">
                <a:extLst>
                  <a:ext uri="{FF2B5EF4-FFF2-40B4-BE49-F238E27FC236}">
                    <a16:creationId xmlns:a16="http://schemas.microsoft.com/office/drawing/2014/main" id="{EE3EB7D9-5A6B-7A92-34D0-E43677A5F04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03" y="913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27" name="Line 258">
                <a:extLst>
                  <a:ext uri="{FF2B5EF4-FFF2-40B4-BE49-F238E27FC236}">
                    <a16:creationId xmlns:a16="http://schemas.microsoft.com/office/drawing/2014/main" id="{FE077D77-B8F1-5675-FB95-FA3E899CC81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14" y="913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28" name="Line 259">
                <a:extLst>
                  <a:ext uri="{FF2B5EF4-FFF2-40B4-BE49-F238E27FC236}">
                    <a16:creationId xmlns:a16="http://schemas.microsoft.com/office/drawing/2014/main" id="{A5CF76BA-6565-1492-F31A-ED324DC5717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24" y="913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29" name="Line 260">
                <a:extLst>
                  <a:ext uri="{FF2B5EF4-FFF2-40B4-BE49-F238E27FC236}">
                    <a16:creationId xmlns:a16="http://schemas.microsoft.com/office/drawing/2014/main" id="{A2799C9C-5B44-5F43-8190-CFF67D7958F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34" y="913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30" name="Line 261">
                <a:extLst>
                  <a:ext uri="{FF2B5EF4-FFF2-40B4-BE49-F238E27FC236}">
                    <a16:creationId xmlns:a16="http://schemas.microsoft.com/office/drawing/2014/main" id="{762F9CAB-C36E-7638-5B87-65EB3D28A60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45" y="913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31" name="Line 262">
                <a:extLst>
                  <a:ext uri="{FF2B5EF4-FFF2-40B4-BE49-F238E27FC236}">
                    <a16:creationId xmlns:a16="http://schemas.microsoft.com/office/drawing/2014/main" id="{96FAE664-7049-BED1-469E-5BC31236133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55" y="913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32" name="Line 263">
                <a:extLst>
                  <a:ext uri="{FF2B5EF4-FFF2-40B4-BE49-F238E27FC236}">
                    <a16:creationId xmlns:a16="http://schemas.microsoft.com/office/drawing/2014/main" id="{70F5A717-D954-040D-EA71-967BD3FC895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66" y="913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33" name="Line 264">
                <a:extLst>
                  <a:ext uri="{FF2B5EF4-FFF2-40B4-BE49-F238E27FC236}">
                    <a16:creationId xmlns:a16="http://schemas.microsoft.com/office/drawing/2014/main" id="{3AFA1E48-9C30-426A-90F2-39ACC3D0914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76" y="913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34" name="Line 265">
                <a:extLst>
                  <a:ext uri="{FF2B5EF4-FFF2-40B4-BE49-F238E27FC236}">
                    <a16:creationId xmlns:a16="http://schemas.microsoft.com/office/drawing/2014/main" id="{E45B8E3C-3646-1A28-6E0B-70EAAFC0161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86" y="913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35" name="Line 266">
                <a:extLst>
                  <a:ext uri="{FF2B5EF4-FFF2-40B4-BE49-F238E27FC236}">
                    <a16:creationId xmlns:a16="http://schemas.microsoft.com/office/drawing/2014/main" id="{851BC604-1AF2-10AA-5402-22E1161EA5B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03" y="730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36" name="Line 267">
                <a:extLst>
                  <a:ext uri="{FF2B5EF4-FFF2-40B4-BE49-F238E27FC236}">
                    <a16:creationId xmlns:a16="http://schemas.microsoft.com/office/drawing/2014/main" id="{4E30EA99-4B2B-F2D2-C5EE-CA9606E7ADB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14" y="730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37" name="Line 268">
                <a:extLst>
                  <a:ext uri="{FF2B5EF4-FFF2-40B4-BE49-F238E27FC236}">
                    <a16:creationId xmlns:a16="http://schemas.microsoft.com/office/drawing/2014/main" id="{8007265A-EE78-9EB4-C2EE-E3FB3655A8A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24" y="730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38" name="Line 269">
                <a:extLst>
                  <a:ext uri="{FF2B5EF4-FFF2-40B4-BE49-F238E27FC236}">
                    <a16:creationId xmlns:a16="http://schemas.microsoft.com/office/drawing/2014/main" id="{15535376-BC3D-92F2-4A3C-06C8DACF964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34" y="730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39" name="Line 270">
                <a:extLst>
                  <a:ext uri="{FF2B5EF4-FFF2-40B4-BE49-F238E27FC236}">
                    <a16:creationId xmlns:a16="http://schemas.microsoft.com/office/drawing/2014/main" id="{4B8EC828-5412-5A34-6BC0-3BD753A5F57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45" y="730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40" name="Line 271">
                <a:extLst>
                  <a:ext uri="{FF2B5EF4-FFF2-40B4-BE49-F238E27FC236}">
                    <a16:creationId xmlns:a16="http://schemas.microsoft.com/office/drawing/2014/main" id="{7BD35688-CA96-731F-73C6-E76755FDECD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55" y="730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41" name="Line 272">
                <a:extLst>
                  <a:ext uri="{FF2B5EF4-FFF2-40B4-BE49-F238E27FC236}">
                    <a16:creationId xmlns:a16="http://schemas.microsoft.com/office/drawing/2014/main" id="{0C759014-1C51-5778-3C72-7BA6DC891C6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66" y="730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42" name="Line 273">
                <a:extLst>
                  <a:ext uri="{FF2B5EF4-FFF2-40B4-BE49-F238E27FC236}">
                    <a16:creationId xmlns:a16="http://schemas.microsoft.com/office/drawing/2014/main" id="{359898C9-1569-DB3E-2CD7-BE50A1E3FAB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76" y="730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43" name="Line 274">
                <a:extLst>
                  <a:ext uri="{FF2B5EF4-FFF2-40B4-BE49-F238E27FC236}">
                    <a16:creationId xmlns:a16="http://schemas.microsoft.com/office/drawing/2014/main" id="{8A41824C-D985-810F-CE74-998420E1959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86" y="730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44" name="Rectangle 275">
                <a:extLst>
                  <a:ext uri="{FF2B5EF4-FFF2-40B4-BE49-F238E27FC236}">
                    <a16:creationId xmlns:a16="http://schemas.microsoft.com/office/drawing/2014/main" id="{DCA2FD83-82CA-66E2-0936-B86FF51FFF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88" y="1400"/>
                <a:ext cx="602" cy="246"/>
              </a:xfrm>
              <a:prstGeom prst="rect">
                <a:avLst/>
              </a:prstGeom>
              <a:solidFill>
                <a:srgbClr val="606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45" name="Rectangle 276">
                <a:extLst>
                  <a:ext uri="{FF2B5EF4-FFF2-40B4-BE49-F238E27FC236}">
                    <a16:creationId xmlns:a16="http://schemas.microsoft.com/office/drawing/2014/main" id="{213CD355-CED4-1ABA-8CFC-F24A95B40D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90" y="1402"/>
                <a:ext cx="599" cy="242"/>
              </a:xfrm>
              <a:prstGeom prst="rect">
                <a:avLst/>
              </a:prstGeom>
              <a:noFill/>
              <a:ln w="6350" cap="flat">
                <a:solidFill>
                  <a:srgbClr val="60606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46" name="Rectangle 277">
                <a:extLst>
                  <a:ext uri="{FF2B5EF4-FFF2-40B4-BE49-F238E27FC236}">
                    <a16:creationId xmlns:a16="http://schemas.microsoft.com/office/drawing/2014/main" id="{3E445290-0B98-7425-29D3-DC08D37255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88" y="1272"/>
                <a:ext cx="602" cy="128"/>
              </a:xfrm>
              <a:prstGeom prst="rect">
                <a:avLst/>
              </a:prstGeom>
              <a:solidFill>
                <a:srgbClr val="A0A0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47" name="Rectangle 278">
                <a:extLst>
                  <a:ext uri="{FF2B5EF4-FFF2-40B4-BE49-F238E27FC236}">
                    <a16:creationId xmlns:a16="http://schemas.microsoft.com/office/drawing/2014/main" id="{67A506CE-D4A4-F5EA-1EAF-7A51701866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90" y="1274"/>
                <a:ext cx="599" cy="125"/>
              </a:xfrm>
              <a:prstGeom prst="rect">
                <a:avLst/>
              </a:prstGeom>
              <a:noFill/>
              <a:ln w="6350" cap="flat">
                <a:solidFill>
                  <a:srgbClr val="A0A0A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48" name="Rectangle 279">
                <a:extLst>
                  <a:ext uri="{FF2B5EF4-FFF2-40B4-BE49-F238E27FC236}">
                    <a16:creationId xmlns:a16="http://schemas.microsoft.com/office/drawing/2014/main" id="{E485A7E7-B615-EE65-7629-6BDBC120E0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88" y="730"/>
                <a:ext cx="602" cy="54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49" name="Rectangle 280">
                <a:extLst>
                  <a:ext uri="{FF2B5EF4-FFF2-40B4-BE49-F238E27FC236}">
                    <a16:creationId xmlns:a16="http://schemas.microsoft.com/office/drawing/2014/main" id="{D02CC62E-E80D-833A-F3D6-E2D02C34F9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90" y="731"/>
                <a:ext cx="599" cy="539"/>
              </a:xfrm>
              <a:prstGeom prst="rect">
                <a:avLst/>
              </a:prstGeom>
              <a:noFill/>
              <a:ln w="6350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50" name="Rectangle 281">
                <a:extLst>
                  <a:ext uri="{FF2B5EF4-FFF2-40B4-BE49-F238E27FC236}">
                    <a16:creationId xmlns:a16="http://schemas.microsoft.com/office/drawing/2014/main" id="{2FE8EC17-0A78-874F-AD5C-E91D66108F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60" y="1413"/>
                <a:ext cx="86" cy="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27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151" name="Rectangle 282">
                <a:extLst>
                  <a:ext uri="{FF2B5EF4-FFF2-40B4-BE49-F238E27FC236}">
                    <a16:creationId xmlns:a16="http://schemas.microsoft.com/office/drawing/2014/main" id="{603FAC3E-0EEC-6B15-669D-0A7AEC2EA1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60" y="1284"/>
                <a:ext cx="86" cy="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14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152" name="Rectangle 283">
                <a:extLst>
                  <a:ext uri="{FF2B5EF4-FFF2-40B4-BE49-F238E27FC236}">
                    <a16:creationId xmlns:a16="http://schemas.microsoft.com/office/drawing/2014/main" id="{639CE2F3-A621-5E0B-8327-B491FC47ED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60" y="742"/>
                <a:ext cx="86" cy="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59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153" name="Rectangle 284">
                <a:extLst>
                  <a:ext uri="{FF2B5EF4-FFF2-40B4-BE49-F238E27FC236}">
                    <a16:creationId xmlns:a16="http://schemas.microsoft.com/office/drawing/2014/main" id="{296BB48B-1F44-7D25-247B-17A5730ACA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73" y="583"/>
                <a:ext cx="469" cy="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tienda de frutas y verduras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154" name="Rectangle 285">
                <a:extLst>
                  <a:ext uri="{FF2B5EF4-FFF2-40B4-BE49-F238E27FC236}">
                    <a16:creationId xmlns:a16="http://schemas.microsoft.com/office/drawing/2014/main" id="{D615DA4A-B61C-2999-651E-C5EAED19C4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75" y="573"/>
                <a:ext cx="972" cy="107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55" name="Rectangle 286">
                <a:extLst>
                  <a:ext uri="{FF2B5EF4-FFF2-40B4-BE49-F238E27FC236}">
                    <a16:creationId xmlns:a16="http://schemas.microsoft.com/office/drawing/2014/main" id="{AA00C592-E56B-1EA6-5F2B-EF7F17876D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77" y="575"/>
                <a:ext cx="968" cy="1069"/>
              </a:xfrm>
              <a:prstGeom prst="rect">
                <a:avLst/>
              </a:prstGeom>
              <a:noFill/>
              <a:ln w="635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56" name="Rectangle 287">
                <a:extLst>
                  <a:ext uri="{FF2B5EF4-FFF2-40B4-BE49-F238E27FC236}">
                    <a16:creationId xmlns:a16="http://schemas.microsoft.com/office/drawing/2014/main" id="{52171625-F713-41C2-0154-558087A896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75" y="665"/>
                <a:ext cx="972" cy="98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57" name="Rectangle 288">
                <a:extLst>
                  <a:ext uri="{FF2B5EF4-FFF2-40B4-BE49-F238E27FC236}">
                    <a16:creationId xmlns:a16="http://schemas.microsoft.com/office/drawing/2014/main" id="{4B0995DB-02FE-890B-8CFD-22D770829D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77" y="667"/>
                <a:ext cx="968" cy="977"/>
              </a:xfrm>
              <a:prstGeom prst="rect">
                <a:avLst/>
              </a:prstGeom>
              <a:noFill/>
              <a:ln w="635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58" name="Line 289">
                <a:extLst>
                  <a:ext uri="{FF2B5EF4-FFF2-40B4-BE49-F238E27FC236}">
                    <a16:creationId xmlns:a16="http://schemas.microsoft.com/office/drawing/2014/main" id="{66B83608-4D8B-1BE2-CDA3-FA849BA3C9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675" y="1646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59" name="Line 290">
                <a:extLst>
                  <a:ext uri="{FF2B5EF4-FFF2-40B4-BE49-F238E27FC236}">
                    <a16:creationId xmlns:a16="http://schemas.microsoft.com/office/drawing/2014/main" id="{B5E3F10E-D32D-B73A-0119-D7283FF3C7D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85" y="1646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60" name="Line 291">
                <a:extLst>
                  <a:ext uri="{FF2B5EF4-FFF2-40B4-BE49-F238E27FC236}">
                    <a16:creationId xmlns:a16="http://schemas.microsoft.com/office/drawing/2014/main" id="{FC24AF96-81A7-F960-12FB-86EC4FD80AD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96" y="1646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61" name="Line 292">
                <a:extLst>
                  <a:ext uri="{FF2B5EF4-FFF2-40B4-BE49-F238E27FC236}">
                    <a16:creationId xmlns:a16="http://schemas.microsoft.com/office/drawing/2014/main" id="{36060F30-00EF-D57E-7835-CAF2237BA44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06" y="1646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62" name="Line 293">
                <a:extLst>
                  <a:ext uri="{FF2B5EF4-FFF2-40B4-BE49-F238E27FC236}">
                    <a16:creationId xmlns:a16="http://schemas.microsoft.com/office/drawing/2014/main" id="{A7CE3C39-B948-8507-0107-921C94E977F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17" y="1646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63" name="Line 294">
                <a:extLst>
                  <a:ext uri="{FF2B5EF4-FFF2-40B4-BE49-F238E27FC236}">
                    <a16:creationId xmlns:a16="http://schemas.microsoft.com/office/drawing/2014/main" id="{FA8D5889-8CF6-C463-BB6D-D2D527FC47E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27" y="1646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64" name="Line 295">
                <a:extLst>
                  <a:ext uri="{FF2B5EF4-FFF2-40B4-BE49-F238E27FC236}">
                    <a16:creationId xmlns:a16="http://schemas.microsoft.com/office/drawing/2014/main" id="{52E7F2F6-F641-0FF8-1C1C-251D0ED7071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37" y="1646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65" name="Line 296">
                <a:extLst>
                  <a:ext uri="{FF2B5EF4-FFF2-40B4-BE49-F238E27FC236}">
                    <a16:creationId xmlns:a16="http://schemas.microsoft.com/office/drawing/2014/main" id="{C4D52285-ED19-27B2-6C51-8803C806401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448" y="1646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66" name="Line 297">
                <a:extLst>
                  <a:ext uri="{FF2B5EF4-FFF2-40B4-BE49-F238E27FC236}">
                    <a16:creationId xmlns:a16="http://schemas.microsoft.com/office/drawing/2014/main" id="{E2570AE0-13B4-2B4E-80AE-3556FB50703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558" y="1646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67" name="Line 298">
                <a:extLst>
                  <a:ext uri="{FF2B5EF4-FFF2-40B4-BE49-F238E27FC236}">
                    <a16:creationId xmlns:a16="http://schemas.microsoft.com/office/drawing/2014/main" id="{8008D134-81D8-5315-5D02-210FCF0DB6E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675" y="1463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68" name="Line 299">
                <a:extLst>
                  <a:ext uri="{FF2B5EF4-FFF2-40B4-BE49-F238E27FC236}">
                    <a16:creationId xmlns:a16="http://schemas.microsoft.com/office/drawing/2014/main" id="{3D8DB6DB-AD1C-73B5-9AB6-0B42F54C48B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85" y="1463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69" name="Line 300">
                <a:extLst>
                  <a:ext uri="{FF2B5EF4-FFF2-40B4-BE49-F238E27FC236}">
                    <a16:creationId xmlns:a16="http://schemas.microsoft.com/office/drawing/2014/main" id="{A128EAF7-9415-8F0A-52D0-253D62A3619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96" y="1463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70" name="Line 301">
                <a:extLst>
                  <a:ext uri="{FF2B5EF4-FFF2-40B4-BE49-F238E27FC236}">
                    <a16:creationId xmlns:a16="http://schemas.microsoft.com/office/drawing/2014/main" id="{57BE0D50-9DF5-60B5-1B09-E84E57FA2C1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06" y="1463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71" name="Line 302">
                <a:extLst>
                  <a:ext uri="{FF2B5EF4-FFF2-40B4-BE49-F238E27FC236}">
                    <a16:creationId xmlns:a16="http://schemas.microsoft.com/office/drawing/2014/main" id="{1BEF043D-2537-8837-AC7D-D326C1039EB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17" y="1463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72" name="Line 303">
                <a:extLst>
                  <a:ext uri="{FF2B5EF4-FFF2-40B4-BE49-F238E27FC236}">
                    <a16:creationId xmlns:a16="http://schemas.microsoft.com/office/drawing/2014/main" id="{7AEBB8E9-461A-DB48-D4EA-40A2AD7BAD2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27" y="1463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73" name="Line 304">
                <a:extLst>
                  <a:ext uri="{FF2B5EF4-FFF2-40B4-BE49-F238E27FC236}">
                    <a16:creationId xmlns:a16="http://schemas.microsoft.com/office/drawing/2014/main" id="{151F14E3-739A-E4D3-04C8-1034E4BBC89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37" y="1463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74" name="Line 305">
                <a:extLst>
                  <a:ext uri="{FF2B5EF4-FFF2-40B4-BE49-F238E27FC236}">
                    <a16:creationId xmlns:a16="http://schemas.microsoft.com/office/drawing/2014/main" id="{057ED8A9-88DD-1A08-0770-448A8C7C517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448" y="1463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75" name="Line 306">
                <a:extLst>
                  <a:ext uri="{FF2B5EF4-FFF2-40B4-BE49-F238E27FC236}">
                    <a16:creationId xmlns:a16="http://schemas.microsoft.com/office/drawing/2014/main" id="{5875BDB2-904D-32FB-3C68-BBBE17253D1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558" y="1463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76" name="Line 307">
                <a:extLst>
                  <a:ext uri="{FF2B5EF4-FFF2-40B4-BE49-F238E27FC236}">
                    <a16:creationId xmlns:a16="http://schemas.microsoft.com/office/drawing/2014/main" id="{8E7FFEAB-8C7C-B87F-2E8A-919B30EBB61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675" y="1280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77" name="Line 308">
                <a:extLst>
                  <a:ext uri="{FF2B5EF4-FFF2-40B4-BE49-F238E27FC236}">
                    <a16:creationId xmlns:a16="http://schemas.microsoft.com/office/drawing/2014/main" id="{4563B30A-8024-247E-7DB4-CA093784639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85" y="1280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78" name="Line 309">
                <a:extLst>
                  <a:ext uri="{FF2B5EF4-FFF2-40B4-BE49-F238E27FC236}">
                    <a16:creationId xmlns:a16="http://schemas.microsoft.com/office/drawing/2014/main" id="{5EAA271C-8A24-5E3F-A0B7-27F1A2C108A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96" y="1280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79" name="Line 310">
                <a:extLst>
                  <a:ext uri="{FF2B5EF4-FFF2-40B4-BE49-F238E27FC236}">
                    <a16:creationId xmlns:a16="http://schemas.microsoft.com/office/drawing/2014/main" id="{9359E19C-23EB-D482-B7C1-DB064AD75C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06" y="1280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80" name="Line 311">
                <a:extLst>
                  <a:ext uri="{FF2B5EF4-FFF2-40B4-BE49-F238E27FC236}">
                    <a16:creationId xmlns:a16="http://schemas.microsoft.com/office/drawing/2014/main" id="{B51D1AC9-0B4F-2CC9-1B0F-1A53613A84E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17" y="1280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81" name="Line 312">
                <a:extLst>
                  <a:ext uri="{FF2B5EF4-FFF2-40B4-BE49-F238E27FC236}">
                    <a16:creationId xmlns:a16="http://schemas.microsoft.com/office/drawing/2014/main" id="{EA924150-5C29-6C37-7C6B-8D207A4D182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27" y="1280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82" name="Line 313">
                <a:extLst>
                  <a:ext uri="{FF2B5EF4-FFF2-40B4-BE49-F238E27FC236}">
                    <a16:creationId xmlns:a16="http://schemas.microsoft.com/office/drawing/2014/main" id="{B8AF0DB1-8CD8-BFEF-27C6-F281F88F1FF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37" y="1280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83" name="Line 314">
                <a:extLst>
                  <a:ext uri="{FF2B5EF4-FFF2-40B4-BE49-F238E27FC236}">
                    <a16:creationId xmlns:a16="http://schemas.microsoft.com/office/drawing/2014/main" id="{B489A3EC-5A4D-EF89-6CFB-19289EDB675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448" y="1280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84" name="Line 315">
                <a:extLst>
                  <a:ext uri="{FF2B5EF4-FFF2-40B4-BE49-F238E27FC236}">
                    <a16:creationId xmlns:a16="http://schemas.microsoft.com/office/drawing/2014/main" id="{646DF79C-07A9-C3A8-3783-5D5FED7AD95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558" y="1280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85" name="Line 316">
                <a:extLst>
                  <a:ext uri="{FF2B5EF4-FFF2-40B4-BE49-F238E27FC236}">
                    <a16:creationId xmlns:a16="http://schemas.microsoft.com/office/drawing/2014/main" id="{15585486-B4FD-2397-3DC0-EC984AF92F0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675" y="1096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86" name="Line 317">
                <a:extLst>
                  <a:ext uri="{FF2B5EF4-FFF2-40B4-BE49-F238E27FC236}">
                    <a16:creationId xmlns:a16="http://schemas.microsoft.com/office/drawing/2014/main" id="{5B8E9A76-1516-C150-DB3E-8A1C45098F5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85" y="1096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87" name="Line 318">
                <a:extLst>
                  <a:ext uri="{FF2B5EF4-FFF2-40B4-BE49-F238E27FC236}">
                    <a16:creationId xmlns:a16="http://schemas.microsoft.com/office/drawing/2014/main" id="{35DCF233-06F4-C63D-70D4-3E5F2E3834B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96" y="1096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88" name="Line 319">
                <a:extLst>
                  <a:ext uri="{FF2B5EF4-FFF2-40B4-BE49-F238E27FC236}">
                    <a16:creationId xmlns:a16="http://schemas.microsoft.com/office/drawing/2014/main" id="{CD94EDAF-3188-6B80-3C4A-6DD6447AA3E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06" y="1096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89" name="Line 320">
                <a:extLst>
                  <a:ext uri="{FF2B5EF4-FFF2-40B4-BE49-F238E27FC236}">
                    <a16:creationId xmlns:a16="http://schemas.microsoft.com/office/drawing/2014/main" id="{F5476B60-0EC8-7C3C-24C4-51E8DC038F6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17" y="1096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90" name="Line 321">
                <a:extLst>
                  <a:ext uri="{FF2B5EF4-FFF2-40B4-BE49-F238E27FC236}">
                    <a16:creationId xmlns:a16="http://schemas.microsoft.com/office/drawing/2014/main" id="{1F08064E-A207-51C9-9CB4-88D535E07C7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27" y="1096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91" name="Line 322">
                <a:extLst>
                  <a:ext uri="{FF2B5EF4-FFF2-40B4-BE49-F238E27FC236}">
                    <a16:creationId xmlns:a16="http://schemas.microsoft.com/office/drawing/2014/main" id="{9A2480D2-C392-47D8-9C23-2216ABBE854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37" y="1096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92" name="Line 323">
                <a:extLst>
                  <a:ext uri="{FF2B5EF4-FFF2-40B4-BE49-F238E27FC236}">
                    <a16:creationId xmlns:a16="http://schemas.microsoft.com/office/drawing/2014/main" id="{81794172-9076-5BCD-C44F-2AD4F5C4430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448" y="1096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93" name="Line 324">
                <a:extLst>
                  <a:ext uri="{FF2B5EF4-FFF2-40B4-BE49-F238E27FC236}">
                    <a16:creationId xmlns:a16="http://schemas.microsoft.com/office/drawing/2014/main" id="{FBF4AE84-68B9-9C6D-378D-DDFB06A6CB7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558" y="1096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94" name="Line 325">
                <a:extLst>
                  <a:ext uri="{FF2B5EF4-FFF2-40B4-BE49-F238E27FC236}">
                    <a16:creationId xmlns:a16="http://schemas.microsoft.com/office/drawing/2014/main" id="{8207F9E4-C0DB-9410-685D-CFBCB86F5A5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675" y="913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95" name="Line 326">
                <a:extLst>
                  <a:ext uri="{FF2B5EF4-FFF2-40B4-BE49-F238E27FC236}">
                    <a16:creationId xmlns:a16="http://schemas.microsoft.com/office/drawing/2014/main" id="{12174BE7-883D-24B8-16EB-EE442719416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85" y="913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96" name="Line 327">
                <a:extLst>
                  <a:ext uri="{FF2B5EF4-FFF2-40B4-BE49-F238E27FC236}">
                    <a16:creationId xmlns:a16="http://schemas.microsoft.com/office/drawing/2014/main" id="{40C72A0A-EBDB-39D6-E3B6-1E83ABC9681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96" y="913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97" name="Line 328">
                <a:extLst>
                  <a:ext uri="{FF2B5EF4-FFF2-40B4-BE49-F238E27FC236}">
                    <a16:creationId xmlns:a16="http://schemas.microsoft.com/office/drawing/2014/main" id="{3F5D2FE9-C3B8-5B51-A5CD-FDAA024DD42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06" y="913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98" name="Line 329">
                <a:extLst>
                  <a:ext uri="{FF2B5EF4-FFF2-40B4-BE49-F238E27FC236}">
                    <a16:creationId xmlns:a16="http://schemas.microsoft.com/office/drawing/2014/main" id="{5F559142-8B63-D820-D974-3F89F279F52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17" y="913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99" name="Line 330">
                <a:extLst>
                  <a:ext uri="{FF2B5EF4-FFF2-40B4-BE49-F238E27FC236}">
                    <a16:creationId xmlns:a16="http://schemas.microsoft.com/office/drawing/2014/main" id="{9763E2EC-6918-9946-7FD3-A16C28C4D7D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27" y="913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00" name="Line 331">
                <a:extLst>
                  <a:ext uri="{FF2B5EF4-FFF2-40B4-BE49-F238E27FC236}">
                    <a16:creationId xmlns:a16="http://schemas.microsoft.com/office/drawing/2014/main" id="{3F021392-4535-DC3D-94C4-DB418D200CE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37" y="913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01" name="Line 332">
                <a:extLst>
                  <a:ext uri="{FF2B5EF4-FFF2-40B4-BE49-F238E27FC236}">
                    <a16:creationId xmlns:a16="http://schemas.microsoft.com/office/drawing/2014/main" id="{AA6A19D5-83EC-8753-7C9C-66F522BCA81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448" y="913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02" name="Line 333">
                <a:extLst>
                  <a:ext uri="{FF2B5EF4-FFF2-40B4-BE49-F238E27FC236}">
                    <a16:creationId xmlns:a16="http://schemas.microsoft.com/office/drawing/2014/main" id="{619C20D1-2F98-9A8E-519E-3B41FFB5FA7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558" y="913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03" name="Line 334">
                <a:extLst>
                  <a:ext uri="{FF2B5EF4-FFF2-40B4-BE49-F238E27FC236}">
                    <a16:creationId xmlns:a16="http://schemas.microsoft.com/office/drawing/2014/main" id="{710BF05E-4147-86EB-8998-4B7B22E0B78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675" y="730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04" name="Line 335">
                <a:extLst>
                  <a:ext uri="{FF2B5EF4-FFF2-40B4-BE49-F238E27FC236}">
                    <a16:creationId xmlns:a16="http://schemas.microsoft.com/office/drawing/2014/main" id="{5909CCB5-74B7-5301-05DC-D6B67FB4753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85" y="730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05" name="Line 336">
                <a:extLst>
                  <a:ext uri="{FF2B5EF4-FFF2-40B4-BE49-F238E27FC236}">
                    <a16:creationId xmlns:a16="http://schemas.microsoft.com/office/drawing/2014/main" id="{3DB00847-588E-A82B-FB77-573C372E1BD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96" y="730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06" name="Line 337">
                <a:extLst>
                  <a:ext uri="{FF2B5EF4-FFF2-40B4-BE49-F238E27FC236}">
                    <a16:creationId xmlns:a16="http://schemas.microsoft.com/office/drawing/2014/main" id="{3C385695-0AA7-4C00-6603-776642A4997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06" y="730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07" name="Line 338">
                <a:extLst>
                  <a:ext uri="{FF2B5EF4-FFF2-40B4-BE49-F238E27FC236}">
                    <a16:creationId xmlns:a16="http://schemas.microsoft.com/office/drawing/2014/main" id="{A1472936-0B3E-141E-1567-0B76BBCAB8B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17" y="730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08" name="Line 339">
                <a:extLst>
                  <a:ext uri="{FF2B5EF4-FFF2-40B4-BE49-F238E27FC236}">
                    <a16:creationId xmlns:a16="http://schemas.microsoft.com/office/drawing/2014/main" id="{7DA9CF96-76BB-966F-DFF4-CB6FBCB5736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27" y="730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09" name="Line 340">
                <a:extLst>
                  <a:ext uri="{FF2B5EF4-FFF2-40B4-BE49-F238E27FC236}">
                    <a16:creationId xmlns:a16="http://schemas.microsoft.com/office/drawing/2014/main" id="{85840B92-05B1-8FF0-7377-D27C4BA792D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37" y="730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10" name="Line 341">
                <a:extLst>
                  <a:ext uri="{FF2B5EF4-FFF2-40B4-BE49-F238E27FC236}">
                    <a16:creationId xmlns:a16="http://schemas.microsoft.com/office/drawing/2014/main" id="{69062BD5-AE46-D240-1391-2DBE9C686A2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448" y="730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11" name="Line 342">
                <a:extLst>
                  <a:ext uri="{FF2B5EF4-FFF2-40B4-BE49-F238E27FC236}">
                    <a16:creationId xmlns:a16="http://schemas.microsoft.com/office/drawing/2014/main" id="{3B50BCE5-7C22-BB0F-4E23-B0500371020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558" y="730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12" name="Rectangle 343">
                <a:extLst>
                  <a:ext uri="{FF2B5EF4-FFF2-40B4-BE49-F238E27FC236}">
                    <a16:creationId xmlns:a16="http://schemas.microsoft.com/office/drawing/2014/main" id="{5B5F6D58-333C-00AA-EE60-A6F4A6D745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60" y="1534"/>
                <a:ext cx="602" cy="112"/>
              </a:xfrm>
              <a:prstGeom prst="rect">
                <a:avLst/>
              </a:prstGeom>
              <a:solidFill>
                <a:srgbClr val="606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13" name="Rectangle 344">
                <a:extLst>
                  <a:ext uri="{FF2B5EF4-FFF2-40B4-BE49-F238E27FC236}">
                    <a16:creationId xmlns:a16="http://schemas.microsoft.com/office/drawing/2014/main" id="{F7FDFA2C-87A6-B389-DEFB-169D28F356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62" y="1536"/>
                <a:ext cx="598" cy="108"/>
              </a:xfrm>
              <a:prstGeom prst="rect">
                <a:avLst/>
              </a:prstGeom>
              <a:noFill/>
              <a:ln w="6350" cap="flat">
                <a:solidFill>
                  <a:srgbClr val="60606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14" name="Rectangle 345">
                <a:extLst>
                  <a:ext uri="{FF2B5EF4-FFF2-40B4-BE49-F238E27FC236}">
                    <a16:creationId xmlns:a16="http://schemas.microsoft.com/office/drawing/2014/main" id="{5FF0F009-8895-24BE-5B45-4A2E4938A4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60" y="1400"/>
                <a:ext cx="602" cy="134"/>
              </a:xfrm>
              <a:prstGeom prst="rect">
                <a:avLst/>
              </a:prstGeom>
              <a:solidFill>
                <a:srgbClr val="A0A0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15" name="Rectangle 346">
                <a:extLst>
                  <a:ext uri="{FF2B5EF4-FFF2-40B4-BE49-F238E27FC236}">
                    <a16:creationId xmlns:a16="http://schemas.microsoft.com/office/drawing/2014/main" id="{3B12DE69-B4E0-60C1-1B5C-E600488C7F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62" y="1402"/>
                <a:ext cx="598" cy="130"/>
              </a:xfrm>
              <a:prstGeom prst="rect">
                <a:avLst/>
              </a:prstGeom>
              <a:noFill/>
              <a:ln w="6350" cap="flat">
                <a:solidFill>
                  <a:srgbClr val="A0A0A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16" name="Rectangle 347">
                <a:extLst>
                  <a:ext uri="{FF2B5EF4-FFF2-40B4-BE49-F238E27FC236}">
                    <a16:creationId xmlns:a16="http://schemas.microsoft.com/office/drawing/2014/main" id="{DDC372A6-C4EC-8B51-0EB2-94F4E61B5E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60" y="730"/>
                <a:ext cx="602" cy="67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17" name="Rectangle 348">
                <a:extLst>
                  <a:ext uri="{FF2B5EF4-FFF2-40B4-BE49-F238E27FC236}">
                    <a16:creationId xmlns:a16="http://schemas.microsoft.com/office/drawing/2014/main" id="{C8E66CED-0E81-7A6C-CD6E-21699EDD32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62" y="731"/>
                <a:ext cx="598" cy="668"/>
              </a:xfrm>
              <a:prstGeom prst="rect">
                <a:avLst/>
              </a:prstGeom>
              <a:noFill/>
              <a:ln w="6350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18" name="Rectangle 349">
                <a:extLst>
                  <a:ext uri="{FF2B5EF4-FFF2-40B4-BE49-F238E27FC236}">
                    <a16:creationId xmlns:a16="http://schemas.microsoft.com/office/drawing/2014/main" id="{179A6518-2C6D-7ABD-FBDB-F7F3C453DD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33" y="1546"/>
                <a:ext cx="86" cy="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12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219" name="Rectangle 350">
                <a:extLst>
                  <a:ext uri="{FF2B5EF4-FFF2-40B4-BE49-F238E27FC236}">
                    <a16:creationId xmlns:a16="http://schemas.microsoft.com/office/drawing/2014/main" id="{48159CC2-5DAC-C1D9-0363-ADE389AC87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33" y="1413"/>
                <a:ext cx="86" cy="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15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220" name="Rectangle 351">
                <a:extLst>
                  <a:ext uri="{FF2B5EF4-FFF2-40B4-BE49-F238E27FC236}">
                    <a16:creationId xmlns:a16="http://schemas.microsoft.com/office/drawing/2014/main" id="{2E9450DA-E297-9DB5-13A2-A88762FA95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33" y="742"/>
                <a:ext cx="86" cy="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73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221" name="Rectangle 352">
                <a:extLst>
                  <a:ext uri="{FF2B5EF4-FFF2-40B4-BE49-F238E27FC236}">
                    <a16:creationId xmlns:a16="http://schemas.microsoft.com/office/drawing/2014/main" id="{9AD6DA4A-4047-0C95-B6D2-28BBAF0EA9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94" y="583"/>
                <a:ext cx="169" cy="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ferias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222" name="Rectangle 353">
                <a:extLst>
                  <a:ext uri="{FF2B5EF4-FFF2-40B4-BE49-F238E27FC236}">
                    <a16:creationId xmlns:a16="http://schemas.microsoft.com/office/drawing/2014/main" id="{C664EF34-54FA-2E60-0A22-106E62D54B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47" y="574"/>
                <a:ext cx="972" cy="107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23" name="Rectangle 354">
                <a:extLst>
                  <a:ext uri="{FF2B5EF4-FFF2-40B4-BE49-F238E27FC236}">
                    <a16:creationId xmlns:a16="http://schemas.microsoft.com/office/drawing/2014/main" id="{1B105376-4E04-C4FE-547B-9D7909518B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49" y="575"/>
                <a:ext cx="968" cy="1069"/>
              </a:xfrm>
              <a:prstGeom prst="rect">
                <a:avLst/>
              </a:prstGeom>
              <a:noFill/>
              <a:ln w="635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24" name="Rectangle 355">
                <a:extLst>
                  <a:ext uri="{FF2B5EF4-FFF2-40B4-BE49-F238E27FC236}">
                    <a16:creationId xmlns:a16="http://schemas.microsoft.com/office/drawing/2014/main" id="{98AD0BE8-EB8C-7634-A02D-AD6674B9D0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47" y="666"/>
                <a:ext cx="972" cy="98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25" name="Rectangle 356">
                <a:extLst>
                  <a:ext uri="{FF2B5EF4-FFF2-40B4-BE49-F238E27FC236}">
                    <a16:creationId xmlns:a16="http://schemas.microsoft.com/office/drawing/2014/main" id="{E295C35E-68DC-EF3A-99DE-3E9A16A269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49" y="667"/>
                <a:ext cx="968" cy="977"/>
              </a:xfrm>
              <a:prstGeom prst="rect">
                <a:avLst/>
              </a:prstGeom>
              <a:noFill/>
              <a:ln w="635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26" name="Line 357">
                <a:extLst>
                  <a:ext uri="{FF2B5EF4-FFF2-40B4-BE49-F238E27FC236}">
                    <a16:creationId xmlns:a16="http://schemas.microsoft.com/office/drawing/2014/main" id="{D9802401-334E-C16A-1F3F-E28BD9AEC0B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47" y="1646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27" name="Line 358">
                <a:extLst>
                  <a:ext uri="{FF2B5EF4-FFF2-40B4-BE49-F238E27FC236}">
                    <a16:creationId xmlns:a16="http://schemas.microsoft.com/office/drawing/2014/main" id="{D8C03762-09C0-2147-555A-D656F50E215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757" y="1646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28" name="Line 359">
                <a:extLst>
                  <a:ext uri="{FF2B5EF4-FFF2-40B4-BE49-F238E27FC236}">
                    <a16:creationId xmlns:a16="http://schemas.microsoft.com/office/drawing/2014/main" id="{52A86DAC-1AA5-9BC7-B352-FC13000F2E0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868" y="1646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29" name="Line 360">
                <a:extLst>
                  <a:ext uri="{FF2B5EF4-FFF2-40B4-BE49-F238E27FC236}">
                    <a16:creationId xmlns:a16="http://schemas.microsoft.com/office/drawing/2014/main" id="{8B351BA8-2835-0A45-FC56-F0C9A61FBCA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978" y="1646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30" name="Line 361">
                <a:extLst>
                  <a:ext uri="{FF2B5EF4-FFF2-40B4-BE49-F238E27FC236}">
                    <a16:creationId xmlns:a16="http://schemas.microsoft.com/office/drawing/2014/main" id="{E8855136-6F6E-DCE3-DE4A-A7A17C68F27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088" y="1646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31" name="Line 362">
                <a:extLst>
                  <a:ext uri="{FF2B5EF4-FFF2-40B4-BE49-F238E27FC236}">
                    <a16:creationId xmlns:a16="http://schemas.microsoft.com/office/drawing/2014/main" id="{1853B885-4ACA-6E4A-9801-3191C990E9E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199" y="1646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32" name="Line 363">
                <a:extLst>
                  <a:ext uri="{FF2B5EF4-FFF2-40B4-BE49-F238E27FC236}">
                    <a16:creationId xmlns:a16="http://schemas.microsoft.com/office/drawing/2014/main" id="{43F3C048-4AF6-0B0C-4D2A-4F3DB6F8C55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309" y="1646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33" name="Line 364">
                <a:extLst>
                  <a:ext uri="{FF2B5EF4-FFF2-40B4-BE49-F238E27FC236}">
                    <a16:creationId xmlns:a16="http://schemas.microsoft.com/office/drawing/2014/main" id="{37F4F4C1-996A-55B9-8CF9-47BC684045D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419" y="1646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34" name="Line 365">
                <a:extLst>
                  <a:ext uri="{FF2B5EF4-FFF2-40B4-BE49-F238E27FC236}">
                    <a16:creationId xmlns:a16="http://schemas.microsoft.com/office/drawing/2014/main" id="{AB6864D3-E8B2-A691-F863-0D8DD10CE3B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530" y="1646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35" name="Line 366">
                <a:extLst>
                  <a:ext uri="{FF2B5EF4-FFF2-40B4-BE49-F238E27FC236}">
                    <a16:creationId xmlns:a16="http://schemas.microsoft.com/office/drawing/2014/main" id="{54C219C8-36D2-4AC7-1B40-9346BE592D6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47" y="1463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36" name="Line 367">
                <a:extLst>
                  <a:ext uri="{FF2B5EF4-FFF2-40B4-BE49-F238E27FC236}">
                    <a16:creationId xmlns:a16="http://schemas.microsoft.com/office/drawing/2014/main" id="{F0AF3F79-EE4A-3AA7-6005-62D6E7AB969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757" y="1463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37" name="Line 368">
                <a:extLst>
                  <a:ext uri="{FF2B5EF4-FFF2-40B4-BE49-F238E27FC236}">
                    <a16:creationId xmlns:a16="http://schemas.microsoft.com/office/drawing/2014/main" id="{8CAF9DD6-03F3-7C71-303E-5248DFD0BB4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868" y="1463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38" name="Line 369">
                <a:extLst>
                  <a:ext uri="{FF2B5EF4-FFF2-40B4-BE49-F238E27FC236}">
                    <a16:creationId xmlns:a16="http://schemas.microsoft.com/office/drawing/2014/main" id="{688D040F-E6AE-5484-6C1F-70F0D3797EA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978" y="1463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39" name="Line 370">
                <a:extLst>
                  <a:ext uri="{FF2B5EF4-FFF2-40B4-BE49-F238E27FC236}">
                    <a16:creationId xmlns:a16="http://schemas.microsoft.com/office/drawing/2014/main" id="{E1296A3B-A778-7A0C-B45B-FF408A212F2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088" y="1463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40" name="Line 371">
                <a:extLst>
                  <a:ext uri="{FF2B5EF4-FFF2-40B4-BE49-F238E27FC236}">
                    <a16:creationId xmlns:a16="http://schemas.microsoft.com/office/drawing/2014/main" id="{FBE4A2D3-AEF5-FE82-DAEC-FBD9E3A3BB9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199" y="1463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41" name="Line 372">
                <a:extLst>
                  <a:ext uri="{FF2B5EF4-FFF2-40B4-BE49-F238E27FC236}">
                    <a16:creationId xmlns:a16="http://schemas.microsoft.com/office/drawing/2014/main" id="{4E7F9544-B6E1-EF0F-5C28-A0DCF963AE0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309" y="1463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42" name="Line 373">
                <a:extLst>
                  <a:ext uri="{FF2B5EF4-FFF2-40B4-BE49-F238E27FC236}">
                    <a16:creationId xmlns:a16="http://schemas.microsoft.com/office/drawing/2014/main" id="{A86B0CD5-1487-7FC7-C5FE-70D3D9D106D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419" y="1463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43" name="Line 374">
                <a:extLst>
                  <a:ext uri="{FF2B5EF4-FFF2-40B4-BE49-F238E27FC236}">
                    <a16:creationId xmlns:a16="http://schemas.microsoft.com/office/drawing/2014/main" id="{143C4507-357B-F35E-3524-C7A561FA47D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530" y="1463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44" name="Line 375">
                <a:extLst>
                  <a:ext uri="{FF2B5EF4-FFF2-40B4-BE49-F238E27FC236}">
                    <a16:creationId xmlns:a16="http://schemas.microsoft.com/office/drawing/2014/main" id="{4ECD9D70-84C4-7578-404A-B5693640773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47" y="1280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45" name="Line 376">
                <a:extLst>
                  <a:ext uri="{FF2B5EF4-FFF2-40B4-BE49-F238E27FC236}">
                    <a16:creationId xmlns:a16="http://schemas.microsoft.com/office/drawing/2014/main" id="{E8FE88DA-6D67-38DC-158A-9AEA97B6240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757" y="1280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46" name="Line 377">
                <a:extLst>
                  <a:ext uri="{FF2B5EF4-FFF2-40B4-BE49-F238E27FC236}">
                    <a16:creationId xmlns:a16="http://schemas.microsoft.com/office/drawing/2014/main" id="{92257F66-7D29-6110-53FC-A57C6CE6EA3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868" y="1280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47" name="Line 378">
                <a:extLst>
                  <a:ext uri="{FF2B5EF4-FFF2-40B4-BE49-F238E27FC236}">
                    <a16:creationId xmlns:a16="http://schemas.microsoft.com/office/drawing/2014/main" id="{D56C4CD7-CF6E-5EC7-C2C0-1C773350E65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978" y="1280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48" name="Line 379">
                <a:extLst>
                  <a:ext uri="{FF2B5EF4-FFF2-40B4-BE49-F238E27FC236}">
                    <a16:creationId xmlns:a16="http://schemas.microsoft.com/office/drawing/2014/main" id="{21DFBACC-A7B3-3157-AFFE-6788B465264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088" y="1280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49" name="Line 380">
                <a:extLst>
                  <a:ext uri="{FF2B5EF4-FFF2-40B4-BE49-F238E27FC236}">
                    <a16:creationId xmlns:a16="http://schemas.microsoft.com/office/drawing/2014/main" id="{3DB2EBAB-109C-27CE-180B-ABC4F61C40D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199" y="1280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50" name="Line 381">
                <a:extLst>
                  <a:ext uri="{FF2B5EF4-FFF2-40B4-BE49-F238E27FC236}">
                    <a16:creationId xmlns:a16="http://schemas.microsoft.com/office/drawing/2014/main" id="{222369F5-064F-6DD1-6D88-06C0B8D4F37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309" y="1280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51" name="Line 382">
                <a:extLst>
                  <a:ext uri="{FF2B5EF4-FFF2-40B4-BE49-F238E27FC236}">
                    <a16:creationId xmlns:a16="http://schemas.microsoft.com/office/drawing/2014/main" id="{98AFDFD7-89E3-BC81-ADAC-6543A1FFBA0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419" y="1280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52" name="Line 383">
                <a:extLst>
                  <a:ext uri="{FF2B5EF4-FFF2-40B4-BE49-F238E27FC236}">
                    <a16:creationId xmlns:a16="http://schemas.microsoft.com/office/drawing/2014/main" id="{06E16928-75FF-A068-402B-93B03884AB4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530" y="1280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53" name="Line 384">
                <a:extLst>
                  <a:ext uri="{FF2B5EF4-FFF2-40B4-BE49-F238E27FC236}">
                    <a16:creationId xmlns:a16="http://schemas.microsoft.com/office/drawing/2014/main" id="{89966ED4-305C-9BC6-92AA-D46E9957007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47" y="1096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54" name="Line 385">
                <a:extLst>
                  <a:ext uri="{FF2B5EF4-FFF2-40B4-BE49-F238E27FC236}">
                    <a16:creationId xmlns:a16="http://schemas.microsoft.com/office/drawing/2014/main" id="{235E4A34-E806-7D45-E88E-26404764A7D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757" y="1096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55" name="Line 386">
                <a:extLst>
                  <a:ext uri="{FF2B5EF4-FFF2-40B4-BE49-F238E27FC236}">
                    <a16:creationId xmlns:a16="http://schemas.microsoft.com/office/drawing/2014/main" id="{22C53251-B626-A6AC-E6D4-0956F9ED841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868" y="1096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56" name="Line 387">
                <a:extLst>
                  <a:ext uri="{FF2B5EF4-FFF2-40B4-BE49-F238E27FC236}">
                    <a16:creationId xmlns:a16="http://schemas.microsoft.com/office/drawing/2014/main" id="{B8E52A90-861A-2EC9-A417-B3EC34EA510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978" y="1096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57" name="Line 388">
                <a:extLst>
                  <a:ext uri="{FF2B5EF4-FFF2-40B4-BE49-F238E27FC236}">
                    <a16:creationId xmlns:a16="http://schemas.microsoft.com/office/drawing/2014/main" id="{2E6E8827-CAAA-D089-35C7-30528F64B0C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088" y="1096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58" name="Line 389">
                <a:extLst>
                  <a:ext uri="{FF2B5EF4-FFF2-40B4-BE49-F238E27FC236}">
                    <a16:creationId xmlns:a16="http://schemas.microsoft.com/office/drawing/2014/main" id="{CDECA2D6-857D-E967-BE94-036F0A8FA4F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199" y="1096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59" name="Line 390">
                <a:extLst>
                  <a:ext uri="{FF2B5EF4-FFF2-40B4-BE49-F238E27FC236}">
                    <a16:creationId xmlns:a16="http://schemas.microsoft.com/office/drawing/2014/main" id="{3EEE30B7-360B-6C7D-EEF3-B4F631FC817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309" y="1096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60" name="Line 391">
                <a:extLst>
                  <a:ext uri="{FF2B5EF4-FFF2-40B4-BE49-F238E27FC236}">
                    <a16:creationId xmlns:a16="http://schemas.microsoft.com/office/drawing/2014/main" id="{E62E7969-4BA6-07B3-06C8-7EC542F089A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419" y="1096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61" name="Line 392">
                <a:extLst>
                  <a:ext uri="{FF2B5EF4-FFF2-40B4-BE49-F238E27FC236}">
                    <a16:creationId xmlns:a16="http://schemas.microsoft.com/office/drawing/2014/main" id="{C2299538-92AB-7213-B4C3-AB7D0C28611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530" y="1096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62" name="Line 393">
                <a:extLst>
                  <a:ext uri="{FF2B5EF4-FFF2-40B4-BE49-F238E27FC236}">
                    <a16:creationId xmlns:a16="http://schemas.microsoft.com/office/drawing/2014/main" id="{AA3F3155-5F98-8C15-F15B-83F7576C094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47" y="913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63" name="Line 394">
                <a:extLst>
                  <a:ext uri="{FF2B5EF4-FFF2-40B4-BE49-F238E27FC236}">
                    <a16:creationId xmlns:a16="http://schemas.microsoft.com/office/drawing/2014/main" id="{41B7D71E-6C1A-1BEC-8797-0B407416615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757" y="913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64" name="Line 395">
                <a:extLst>
                  <a:ext uri="{FF2B5EF4-FFF2-40B4-BE49-F238E27FC236}">
                    <a16:creationId xmlns:a16="http://schemas.microsoft.com/office/drawing/2014/main" id="{86BA0381-8276-DCF9-C7B0-D159CF21554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868" y="913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65" name="Line 396">
                <a:extLst>
                  <a:ext uri="{FF2B5EF4-FFF2-40B4-BE49-F238E27FC236}">
                    <a16:creationId xmlns:a16="http://schemas.microsoft.com/office/drawing/2014/main" id="{0613D5C5-5F1B-F70F-A436-30406DB8785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978" y="913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66" name="Line 397">
                <a:extLst>
                  <a:ext uri="{FF2B5EF4-FFF2-40B4-BE49-F238E27FC236}">
                    <a16:creationId xmlns:a16="http://schemas.microsoft.com/office/drawing/2014/main" id="{6FECD5B3-CD1F-1F13-7808-D6FCB1748D7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088" y="913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67" name="Line 398">
                <a:extLst>
                  <a:ext uri="{FF2B5EF4-FFF2-40B4-BE49-F238E27FC236}">
                    <a16:creationId xmlns:a16="http://schemas.microsoft.com/office/drawing/2014/main" id="{3190F21F-772C-9082-A933-F0630F656F1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199" y="913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68" name="Line 399">
                <a:extLst>
                  <a:ext uri="{FF2B5EF4-FFF2-40B4-BE49-F238E27FC236}">
                    <a16:creationId xmlns:a16="http://schemas.microsoft.com/office/drawing/2014/main" id="{AA644AA8-71DE-0785-24C6-1DFCB8C600B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309" y="913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69" name="Line 400">
                <a:extLst>
                  <a:ext uri="{FF2B5EF4-FFF2-40B4-BE49-F238E27FC236}">
                    <a16:creationId xmlns:a16="http://schemas.microsoft.com/office/drawing/2014/main" id="{265D9D9F-1E89-08D8-9B2A-FD12CF00384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419" y="913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70" name="Line 401">
                <a:extLst>
                  <a:ext uri="{FF2B5EF4-FFF2-40B4-BE49-F238E27FC236}">
                    <a16:creationId xmlns:a16="http://schemas.microsoft.com/office/drawing/2014/main" id="{1273CC74-4720-F07C-0300-FF8869C23F3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530" y="913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71" name="Line 402">
                <a:extLst>
                  <a:ext uri="{FF2B5EF4-FFF2-40B4-BE49-F238E27FC236}">
                    <a16:creationId xmlns:a16="http://schemas.microsoft.com/office/drawing/2014/main" id="{4F78BFE9-C8D5-AA58-5AFD-896C2F495B5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47" y="730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72" name="Line 403">
                <a:extLst>
                  <a:ext uri="{FF2B5EF4-FFF2-40B4-BE49-F238E27FC236}">
                    <a16:creationId xmlns:a16="http://schemas.microsoft.com/office/drawing/2014/main" id="{7D1C078C-3A19-9770-0F3A-ACADAFF565F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757" y="730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73" name="Line 404">
                <a:extLst>
                  <a:ext uri="{FF2B5EF4-FFF2-40B4-BE49-F238E27FC236}">
                    <a16:creationId xmlns:a16="http://schemas.microsoft.com/office/drawing/2014/main" id="{AD83C740-DD2F-1CE0-422B-D0A1E6F6EDF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868" y="730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74" name="Line 405">
                <a:extLst>
                  <a:ext uri="{FF2B5EF4-FFF2-40B4-BE49-F238E27FC236}">
                    <a16:creationId xmlns:a16="http://schemas.microsoft.com/office/drawing/2014/main" id="{1666BC28-2169-4231-FE98-D134166ADED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978" y="730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75" name="Line 406">
                <a:extLst>
                  <a:ext uri="{FF2B5EF4-FFF2-40B4-BE49-F238E27FC236}">
                    <a16:creationId xmlns:a16="http://schemas.microsoft.com/office/drawing/2014/main" id="{7F495B90-CEFD-79BA-7994-F56B10E4AA2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088" y="730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76" name="Line 407">
                <a:extLst>
                  <a:ext uri="{FF2B5EF4-FFF2-40B4-BE49-F238E27FC236}">
                    <a16:creationId xmlns:a16="http://schemas.microsoft.com/office/drawing/2014/main" id="{0EB7809B-C765-BBC2-B131-DD620EFE6AC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199" y="730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9" name="Group 609">
              <a:extLst>
                <a:ext uri="{FF2B5EF4-FFF2-40B4-BE49-F238E27FC236}">
                  <a16:creationId xmlns:a16="http://schemas.microsoft.com/office/drawing/2014/main" id="{DDE9D287-7ADC-2391-BC73-8414B1F1535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50" y="583"/>
              <a:ext cx="5969" cy="2137"/>
              <a:chOff x="650" y="583"/>
              <a:chExt cx="5969" cy="2137"/>
            </a:xfrm>
          </p:grpSpPr>
          <p:sp>
            <p:nvSpPr>
              <p:cNvPr id="10877" name="Line 409">
                <a:extLst>
                  <a:ext uri="{FF2B5EF4-FFF2-40B4-BE49-F238E27FC236}">
                    <a16:creationId xmlns:a16="http://schemas.microsoft.com/office/drawing/2014/main" id="{598D11F3-C544-FD53-9EB0-3E73CC0CE8A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309" y="730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78" name="Line 410">
                <a:extLst>
                  <a:ext uri="{FF2B5EF4-FFF2-40B4-BE49-F238E27FC236}">
                    <a16:creationId xmlns:a16="http://schemas.microsoft.com/office/drawing/2014/main" id="{AF80E0A9-6A20-5C31-9AB9-3DE5910B088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419" y="730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79" name="Line 411">
                <a:extLst>
                  <a:ext uri="{FF2B5EF4-FFF2-40B4-BE49-F238E27FC236}">
                    <a16:creationId xmlns:a16="http://schemas.microsoft.com/office/drawing/2014/main" id="{CF46D4E4-0789-ABAD-037D-429241271AD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530" y="730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80" name="Rectangle 412">
                <a:extLst>
                  <a:ext uri="{FF2B5EF4-FFF2-40B4-BE49-F238E27FC236}">
                    <a16:creationId xmlns:a16="http://schemas.microsoft.com/office/drawing/2014/main" id="{C8C683AD-2EA7-98FA-0DEB-7000F3A62A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32" y="1523"/>
                <a:ext cx="602" cy="123"/>
              </a:xfrm>
              <a:prstGeom prst="rect">
                <a:avLst/>
              </a:prstGeom>
              <a:solidFill>
                <a:srgbClr val="606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81" name="Rectangle 413">
                <a:extLst>
                  <a:ext uri="{FF2B5EF4-FFF2-40B4-BE49-F238E27FC236}">
                    <a16:creationId xmlns:a16="http://schemas.microsoft.com/office/drawing/2014/main" id="{38C12210-8692-71CD-523B-DE93B53EA1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33" y="1525"/>
                <a:ext cx="599" cy="119"/>
              </a:xfrm>
              <a:prstGeom prst="rect">
                <a:avLst/>
              </a:prstGeom>
              <a:noFill/>
              <a:ln w="6350" cap="flat">
                <a:solidFill>
                  <a:srgbClr val="60606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82" name="Rectangle 414">
                <a:extLst>
                  <a:ext uri="{FF2B5EF4-FFF2-40B4-BE49-F238E27FC236}">
                    <a16:creationId xmlns:a16="http://schemas.microsoft.com/office/drawing/2014/main" id="{AF3ABA9B-07F3-D0B7-5B1B-DB8012571A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32" y="1450"/>
                <a:ext cx="602" cy="73"/>
              </a:xfrm>
              <a:prstGeom prst="rect">
                <a:avLst/>
              </a:prstGeom>
              <a:solidFill>
                <a:srgbClr val="A0A0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83" name="Rectangle 415">
                <a:extLst>
                  <a:ext uri="{FF2B5EF4-FFF2-40B4-BE49-F238E27FC236}">
                    <a16:creationId xmlns:a16="http://schemas.microsoft.com/office/drawing/2014/main" id="{96F6E3B6-002C-A893-4106-32F14AD1BB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33" y="1453"/>
                <a:ext cx="599" cy="68"/>
              </a:xfrm>
              <a:prstGeom prst="rect">
                <a:avLst/>
              </a:prstGeom>
              <a:noFill/>
              <a:ln w="6350" cap="flat">
                <a:solidFill>
                  <a:srgbClr val="A0A0A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84" name="Rectangle 416">
                <a:extLst>
                  <a:ext uri="{FF2B5EF4-FFF2-40B4-BE49-F238E27FC236}">
                    <a16:creationId xmlns:a16="http://schemas.microsoft.com/office/drawing/2014/main" id="{57AE5F14-BD78-3639-CDD7-E51CADED48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32" y="730"/>
                <a:ext cx="602" cy="72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85" name="Rectangle 417">
                <a:extLst>
                  <a:ext uri="{FF2B5EF4-FFF2-40B4-BE49-F238E27FC236}">
                    <a16:creationId xmlns:a16="http://schemas.microsoft.com/office/drawing/2014/main" id="{522AEB91-5DF4-6655-A878-DD8FA5CCE9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33" y="731"/>
                <a:ext cx="599" cy="718"/>
              </a:xfrm>
              <a:prstGeom prst="rect">
                <a:avLst/>
              </a:prstGeom>
              <a:noFill/>
              <a:ln w="6350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86" name="Rectangle 418">
                <a:extLst>
                  <a:ext uri="{FF2B5EF4-FFF2-40B4-BE49-F238E27FC236}">
                    <a16:creationId xmlns:a16="http://schemas.microsoft.com/office/drawing/2014/main" id="{2965D4E0-1E8F-11FE-056F-91FA8056E2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05" y="1536"/>
                <a:ext cx="86" cy="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13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887" name="Rectangle 419">
                <a:extLst>
                  <a:ext uri="{FF2B5EF4-FFF2-40B4-BE49-F238E27FC236}">
                    <a16:creationId xmlns:a16="http://schemas.microsoft.com/office/drawing/2014/main" id="{0B2E6F9B-5B8B-7BDD-3364-1981DFD6CF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18" y="1464"/>
                <a:ext cx="56" cy="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8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888" name="Rectangle 420">
                <a:extLst>
                  <a:ext uri="{FF2B5EF4-FFF2-40B4-BE49-F238E27FC236}">
                    <a16:creationId xmlns:a16="http://schemas.microsoft.com/office/drawing/2014/main" id="{1DD5CF20-14DE-F490-8712-43A328541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05" y="742"/>
                <a:ext cx="86" cy="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79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889" name="Rectangle 421">
                <a:extLst>
                  <a:ext uri="{FF2B5EF4-FFF2-40B4-BE49-F238E27FC236}">
                    <a16:creationId xmlns:a16="http://schemas.microsoft.com/office/drawing/2014/main" id="{56AF72B2-82AE-4495-B3F3-F3E4312064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92" y="583"/>
                <a:ext cx="518" cy="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producción propia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890" name="Rectangle 422">
                <a:extLst>
                  <a:ext uri="{FF2B5EF4-FFF2-40B4-BE49-F238E27FC236}">
                    <a16:creationId xmlns:a16="http://schemas.microsoft.com/office/drawing/2014/main" id="{3F8021EA-9156-E263-42EF-445AA5CFBF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687" y="1343"/>
                <a:ext cx="80" cy="1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13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I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891" name="Rectangle 423">
                <a:extLst>
                  <a:ext uri="{FF2B5EF4-FFF2-40B4-BE49-F238E27FC236}">
                    <a16:creationId xmlns:a16="http://schemas.microsoft.com/office/drawing/2014/main" id="{ED1945FF-9576-B58D-F46A-401ED665B0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672" y="1299"/>
                <a:ext cx="110" cy="1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13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norte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892" name="Rectangle 424">
                <a:extLst>
                  <a:ext uri="{FF2B5EF4-FFF2-40B4-BE49-F238E27FC236}">
                    <a16:creationId xmlns:a16="http://schemas.microsoft.com/office/drawing/2014/main" id="{CFFA1156-18A8-1C70-4589-D21BBFC9EB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674" y="1243"/>
                <a:ext cx="105" cy="1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13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do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893" name="Rectangle 425">
                <a:extLst>
                  <a:ext uri="{FF2B5EF4-FFF2-40B4-BE49-F238E27FC236}">
                    <a16:creationId xmlns:a16="http://schemas.microsoft.com/office/drawing/2014/main" id="{C0C3485D-10DD-0B56-87F7-D028E36E23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672" y="1188"/>
                <a:ext cx="110" cy="1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13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o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894" name="Rectangle 426">
                <a:extLst>
                  <a:ext uri="{FF2B5EF4-FFF2-40B4-BE49-F238E27FC236}">
                    <a16:creationId xmlns:a16="http://schemas.microsoft.com/office/drawing/2014/main" id="{BCBB42B9-057B-8894-E7F4-9DD9CC1505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656" y="1115"/>
                <a:ext cx="142" cy="1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13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metro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895" name="Rectangle 427">
                <a:extLst>
                  <a:ext uri="{FF2B5EF4-FFF2-40B4-BE49-F238E27FC236}">
                    <a16:creationId xmlns:a16="http://schemas.microsoft.com/office/drawing/2014/main" id="{C8DB88F1-BF39-3843-0F2A-56BD69E07D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672" y="1042"/>
                <a:ext cx="110" cy="1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13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mi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896" name="Rectangle 428">
                <a:extLst>
                  <a:ext uri="{FF2B5EF4-FFF2-40B4-BE49-F238E27FC236}">
                    <a16:creationId xmlns:a16="http://schemas.microsoft.com/office/drawing/2014/main" id="{C154D0B2-86AD-1137-941C-32CFB99C7A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687" y="999"/>
                <a:ext cx="80" cy="1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13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897" name="Rectangle 429">
                <a:extLst>
                  <a:ext uri="{FF2B5EF4-FFF2-40B4-BE49-F238E27FC236}">
                    <a16:creationId xmlns:a16="http://schemas.microsoft.com/office/drawing/2014/main" id="{01315D90-3EF8-E9B7-678B-380694DF46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670" y="953"/>
                <a:ext cx="114" cy="1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13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&lt;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898" name="Rectangle 430">
                <a:extLst>
                  <a:ext uri="{FF2B5EF4-FFF2-40B4-BE49-F238E27FC236}">
                    <a16:creationId xmlns:a16="http://schemas.microsoft.com/office/drawing/2014/main" id="{93378519-36CE-ACFF-8AB1-8BE33CD167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687" y="909"/>
                <a:ext cx="80" cy="1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13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899" name="Rectangle 431">
                <a:extLst>
                  <a:ext uri="{FF2B5EF4-FFF2-40B4-BE49-F238E27FC236}">
                    <a16:creationId xmlns:a16="http://schemas.microsoft.com/office/drawing/2014/main" id="{93FC145D-EC1F-0E75-F762-14F1687052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672" y="867"/>
                <a:ext cx="110" cy="1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13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$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900" name="Rectangle 432">
                <a:extLst>
                  <a:ext uri="{FF2B5EF4-FFF2-40B4-BE49-F238E27FC236}">
                    <a16:creationId xmlns:a16="http://schemas.microsoft.com/office/drawing/2014/main" id="{A9ED8A15-00BF-3710-53B3-7ACE263183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672" y="809"/>
                <a:ext cx="110" cy="1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13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3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901" name="Rectangle 433">
                <a:extLst>
                  <a:ext uri="{FF2B5EF4-FFF2-40B4-BE49-F238E27FC236}">
                    <a16:creationId xmlns:a16="http://schemas.microsoft.com/office/drawing/2014/main" id="{CD6F1BF0-6955-C3E1-DA44-24DB6D7CE4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672" y="749"/>
                <a:ext cx="110" cy="1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13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7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902" name="Rectangle 434">
                <a:extLst>
                  <a:ext uri="{FF2B5EF4-FFF2-40B4-BE49-F238E27FC236}">
                    <a16:creationId xmlns:a16="http://schemas.microsoft.com/office/drawing/2014/main" id="{947A2CAD-FE39-E7AF-8A24-186B5535E8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672" y="691"/>
                <a:ext cx="110" cy="1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13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6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903" name="Rectangle 435">
                <a:extLst>
                  <a:ext uri="{FF2B5EF4-FFF2-40B4-BE49-F238E27FC236}">
                    <a16:creationId xmlns:a16="http://schemas.microsoft.com/office/drawing/2014/main" id="{90C05ED9-F969-57CC-B20F-0C6AEDDFC9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0" y="1646"/>
                <a:ext cx="5969" cy="107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04" name="Rectangle 436">
                <a:extLst>
                  <a:ext uri="{FF2B5EF4-FFF2-40B4-BE49-F238E27FC236}">
                    <a16:creationId xmlns:a16="http://schemas.microsoft.com/office/drawing/2014/main" id="{BBE3014E-F658-4105-3DCB-886E3FEA09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3" y="1649"/>
                <a:ext cx="5963" cy="1067"/>
              </a:xfrm>
              <a:prstGeom prst="rect">
                <a:avLst/>
              </a:prstGeom>
              <a:noFill/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05" name="Rectangle 437">
                <a:extLst>
                  <a:ext uri="{FF2B5EF4-FFF2-40B4-BE49-F238E27FC236}">
                    <a16:creationId xmlns:a16="http://schemas.microsoft.com/office/drawing/2014/main" id="{ECAA6E6F-9A47-9823-B18E-3C3A6A51B7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8" y="1646"/>
                <a:ext cx="972" cy="107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06" name="Rectangle 438">
                <a:extLst>
                  <a:ext uri="{FF2B5EF4-FFF2-40B4-BE49-F238E27FC236}">
                    <a16:creationId xmlns:a16="http://schemas.microsoft.com/office/drawing/2014/main" id="{5E3D506A-DCA3-A4FD-4D64-E70C9BDBA2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0" y="1648"/>
                <a:ext cx="968" cy="1069"/>
              </a:xfrm>
              <a:prstGeom prst="rect">
                <a:avLst/>
              </a:prstGeom>
              <a:noFill/>
              <a:ln w="635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07" name="Rectangle 439">
                <a:extLst>
                  <a:ext uri="{FF2B5EF4-FFF2-40B4-BE49-F238E27FC236}">
                    <a16:creationId xmlns:a16="http://schemas.microsoft.com/office/drawing/2014/main" id="{F304D154-A382-6C82-EDDD-3AEBC2D42C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8" y="1738"/>
                <a:ext cx="972" cy="98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08" name="Rectangle 440">
                <a:extLst>
                  <a:ext uri="{FF2B5EF4-FFF2-40B4-BE49-F238E27FC236}">
                    <a16:creationId xmlns:a16="http://schemas.microsoft.com/office/drawing/2014/main" id="{106A1C6E-3516-26C4-B3A1-F223C36305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0" y="1740"/>
                <a:ext cx="968" cy="977"/>
              </a:xfrm>
              <a:prstGeom prst="rect">
                <a:avLst/>
              </a:prstGeom>
              <a:noFill/>
              <a:ln w="635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09" name="Line 441">
                <a:extLst>
                  <a:ext uri="{FF2B5EF4-FFF2-40B4-BE49-F238E27FC236}">
                    <a16:creationId xmlns:a16="http://schemas.microsoft.com/office/drawing/2014/main" id="{7CA6ECE0-2725-7794-0C7E-0F709097DA0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88" y="2719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10" name="Line 442">
                <a:extLst>
                  <a:ext uri="{FF2B5EF4-FFF2-40B4-BE49-F238E27FC236}">
                    <a16:creationId xmlns:a16="http://schemas.microsoft.com/office/drawing/2014/main" id="{6FFEE112-1B8D-BA41-850C-F5A587D8DCD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98" y="2719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11" name="Line 443">
                <a:extLst>
                  <a:ext uri="{FF2B5EF4-FFF2-40B4-BE49-F238E27FC236}">
                    <a16:creationId xmlns:a16="http://schemas.microsoft.com/office/drawing/2014/main" id="{C5E0A740-0B2C-44B6-336E-620CDC8DB92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9" y="2719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12" name="Line 444">
                <a:extLst>
                  <a:ext uri="{FF2B5EF4-FFF2-40B4-BE49-F238E27FC236}">
                    <a16:creationId xmlns:a16="http://schemas.microsoft.com/office/drawing/2014/main" id="{E750EF08-9915-0992-6EE8-07754ABBA16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19" y="2719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13" name="Line 445">
                <a:extLst>
                  <a:ext uri="{FF2B5EF4-FFF2-40B4-BE49-F238E27FC236}">
                    <a16:creationId xmlns:a16="http://schemas.microsoft.com/office/drawing/2014/main" id="{E3BBE201-4505-49C1-4B43-465358C02CD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30" y="2719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14" name="Line 446">
                <a:extLst>
                  <a:ext uri="{FF2B5EF4-FFF2-40B4-BE49-F238E27FC236}">
                    <a16:creationId xmlns:a16="http://schemas.microsoft.com/office/drawing/2014/main" id="{838E45D8-C209-AD6E-4402-34BCE2A85F3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40" y="2719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15" name="Line 447">
                <a:extLst>
                  <a:ext uri="{FF2B5EF4-FFF2-40B4-BE49-F238E27FC236}">
                    <a16:creationId xmlns:a16="http://schemas.microsoft.com/office/drawing/2014/main" id="{2F4641DD-F6B1-9E6F-C329-214E66114B0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50" y="2719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16" name="Line 448">
                <a:extLst>
                  <a:ext uri="{FF2B5EF4-FFF2-40B4-BE49-F238E27FC236}">
                    <a16:creationId xmlns:a16="http://schemas.microsoft.com/office/drawing/2014/main" id="{F7E281E8-B523-55ED-F400-9D2A3E49895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61" y="2719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17" name="Line 449">
                <a:extLst>
                  <a:ext uri="{FF2B5EF4-FFF2-40B4-BE49-F238E27FC236}">
                    <a16:creationId xmlns:a16="http://schemas.microsoft.com/office/drawing/2014/main" id="{EA423724-BC21-908E-9D77-BE611AF75EA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71" y="2719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18" name="Line 450">
                <a:extLst>
                  <a:ext uri="{FF2B5EF4-FFF2-40B4-BE49-F238E27FC236}">
                    <a16:creationId xmlns:a16="http://schemas.microsoft.com/office/drawing/2014/main" id="{1AD6E565-17D5-CF3A-17CE-32A18E03702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88" y="2536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19" name="Line 451">
                <a:extLst>
                  <a:ext uri="{FF2B5EF4-FFF2-40B4-BE49-F238E27FC236}">
                    <a16:creationId xmlns:a16="http://schemas.microsoft.com/office/drawing/2014/main" id="{20A739ED-B282-AB51-8CB5-0F0ABD05752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98" y="2536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20" name="Line 452">
                <a:extLst>
                  <a:ext uri="{FF2B5EF4-FFF2-40B4-BE49-F238E27FC236}">
                    <a16:creationId xmlns:a16="http://schemas.microsoft.com/office/drawing/2014/main" id="{95A2C2CF-F504-C292-BC3E-31C181FAA53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9" y="2536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21" name="Line 453">
                <a:extLst>
                  <a:ext uri="{FF2B5EF4-FFF2-40B4-BE49-F238E27FC236}">
                    <a16:creationId xmlns:a16="http://schemas.microsoft.com/office/drawing/2014/main" id="{66A40F0E-28B9-A5F2-828F-8F34898C100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19" y="2536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22" name="Line 454">
                <a:extLst>
                  <a:ext uri="{FF2B5EF4-FFF2-40B4-BE49-F238E27FC236}">
                    <a16:creationId xmlns:a16="http://schemas.microsoft.com/office/drawing/2014/main" id="{373D49F7-F867-2AF0-B4AF-13C3B1BEC54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30" y="2536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23" name="Line 455">
                <a:extLst>
                  <a:ext uri="{FF2B5EF4-FFF2-40B4-BE49-F238E27FC236}">
                    <a16:creationId xmlns:a16="http://schemas.microsoft.com/office/drawing/2014/main" id="{D4C5D3FC-332F-EE9B-49F8-5600B9A8AA1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40" y="2536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24" name="Line 456">
                <a:extLst>
                  <a:ext uri="{FF2B5EF4-FFF2-40B4-BE49-F238E27FC236}">
                    <a16:creationId xmlns:a16="http://schemas.microsoft.com/office/drawing/2014/main" id="{6CDC6347-8725-870E-3830-64E1C302BAC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50" y="2536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25" name="Line 457">
                <a:extLst>
                  <a:ext uri="{FF2B5EF4-FFF2-40B4-BE49-F238E27FC236}">
                    <a16:creationId xmlns:a16="http://schemas.microsoft.com/office/drawing/2014/main" id="{C8A276FE-425F-91F0-FC71-B2EE542037E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61" y="2536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26" name="Line 458">
                <a:extLst>
                  <a:ext uri="{FF2B5EF4-FFF2-40B4-BE49-F238E27FC236}">
                    <a16:creationId xmlns:a16="http://schemas.microsoft.com/office/drawing/2014/main" id="{758B51DA-BFF8-186F-E2B9-668D178A07E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71" y="2536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27" name="Line 459">
                <a:extLst>
                  <a:ext uri="{FF2B5EF4-FFF2-40B4-BE49-F238E27FC236}">
                    <a16:creationId xmlns:a16="http://schemas.microsoft.com/office/drawing/2014/main" id="{64658E64-072A-EEA0-D8B4-CFBA6824C77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88" y="2352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28" name="Line 460">
                <a:extLst>
                  <a:ext uri="{FF2B5EF4-FFF2-40B4-BE49-F238E27FC236}">
                    <a16:creationId xmlns:a16="http://schemas.microsoft.com/office/drawing/2014/main" id="{6BF4AB88-F81F-C5DC-C355-665D996484E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98" y="2352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29" name="Line 461">
                <a:extLst>
                  <a:ext uri="{FF2B5EF4-FFF2-40B4-BE49-F238E27FC236}">
                    <a16:creationId xmlns:a16="http://schemas.microsoft.com/office/drawing/2014/main" id="{88F488A3-E944-982D-B799-05A59EE418D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9" y="2352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30" name="Line 462">
                <a:extLst>
                  <a:ext uri="{FF2B5EF4-FFF2-40B4-BE49-F238E27FC236}">
                    <a16:creationId xmlns:a16="http://schemas.microsoft.com/office/drawing/2014/main" id="{554BA11C-4597-D7D8-00AE-93B0C65069B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19" y="2352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31" name="Line 463">
                <a:extLst>
                  <a:ext uri="{FF2B5EF4-FFF2-40B4-BE49-F238E27FC236}">
                    <a16:creationId xmlns:a16="http://schemas.microsoft.com/office/drawing/2014/main" id="{52B0C395-9602-C9C4-0872-AB63939A6C4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30" y="2352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32" name="Line 464">
                <a:extLst>
                  <a:ext uri="{FF2B5EF4-FFF2-40B4-BE49-F238E27FC236}">
                    <a16:creationId xmlns:a16="http://schemas.microsoft.com/office/drawing/2014/main" id="{5062DC44-D381-EBC3-CE59-82825787256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40" y="2352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33" name="Line 465">
                <a:extLst>
                  <a:ext uri="{FF2B5EF4-FFF2-40B4-BE49-F238E27FC236}">
                    <a16:creationId xmlns:a16="http://schemas.microsoft.com/office/drawing/2014/main" id="{59551E36-3CBB-AF2C-AD07-3F7801CC7F2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50" y="2352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34" name="Line 466">
                <a:extLst>
                  <a:ext uri="{FF2B5EF4-FFF2-40B4-BE49-F238E27FC236}">
                    <a16:creationId xmlns:a16="http://schemas.microsoft.com/office/drawing/2014/main" id="{70FAE12C-3114-A6E9-0261-463888C2260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61" y="2352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35" name="Line 467">
                <a:extLst>
                  <a:ext uri="{FF2B5EF4-FFF2-40B4-BE49-F238E27FC236}">
                    <a16:creationId xmlns:a16="http://schemas.microsoft.com/office/drawing/2014/main" id="{2138BF1E-63D7-6598-DD5D-B0268924AF9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71" y="2352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36" name="Line 468">
                <a:extLst>
                  <a:ext uri="{FF2B5EF4-FFF2-40B4-BE49-F238E27FC236}">
                    <a16:creationId xmlns:a16="http://schemas.microsoft.com/office/drawing/2014/main" id="{53C208BA-5F98-C28D-83B0-9DF57ED33B0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88" y="2169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37" name="Line 469">
                <a:extLst>
                  <a:ext uri="{FF2B5EF4-FFF2-40B4-BE49-F238E27FC236}">
                    <a16:creationId xmlns:a16="http://schemas.microsoft.com/office/drawing/2014/main" id="{7CD54627-A109-2A07-84C3-360A291F612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98" y="2169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38" name="Line 470">
                <a:extLst>
                  <a:ext uri="{FF2B5EF4-FFF2-40B4-BE49-F238E27FC236}">
                    <a16:creationId xmlns:a16="http://schemas.microsoft.com/office/drawing/2014/main" id="{EAEC17E6-FD44-32A3-18E0-83643D762A9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9" y="2169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39" name="Line 471">
                <a:extLst>
                  <a:ext uri="{FF2B5EF4-FFF2-40B4-BE49-F238E27FC236}">
                    <a16:creationId xmlns:a16="http://schemas.microsoft.com/office/drawing/2014/main" id="{0BBB6B88-7D4D-B9F4-CACB-441ED0A41B5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19" y="2169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40" name="Line 472">
                <a:extLst>
                  <a:ext uri="{FF2B5EF4-FFF2-40B4-BE49-F238E27FC236}">
                    <a16:creationId xmlns:a16="http://schemas.microsoft.com/office/drawing/2014/main" id="{28363C9B-0B58-A8FD-8D26-384DF27F348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30" y="2169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41" name="Line 473">
                <a:extLst>
                  <a:ext uri="{FF2B5EF4-FFF2-40B4-BE49-F238E27FC236}">
                    <a16:creationId xmlns:a16="http://schemas.microsoft.com/office/drawing/2014/main" id="{C6D112FA-3F80-A841-81AC-DA64D47A50E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40" y="2169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42" name="Line 474">
                <a:extLst>
                  <a:ext uri="{FF2B5EF4-FFF2-40B4-BE49-F238E27FC236}">
                    <a16:creationId xmlns:a16="http://schemas.microsoft.com/office/drawing/2014/main" id="{82795767-CB42-B7F7-8234-D15EC9197DF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50" y="2169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43" name="Line 475">
                <a:extLst>
                  <a:ext uri="{FF2B5EF4-FFF2-40B4-BE49-F238E27FC236}">
                    <a16:creationId xmlns:a16="http://schemas.microsoft.com/office/drawing/2014/main" id="{711A5830-BB94-1134-ACF4-38D67A211DA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61" y="2169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44" name="Line 476">
                <a:extLst>
                  <a:ext uri="{FF2B5EF4-FFF2-40B4-BE49-F238E27FC236}">
                    <a16:creationId xmlns:a16="http://schemas.microsoft.com/office/drawing/2014/main" id="{CE7FE572-13C7-C664-4919-01E4980448C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71" y="2169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45" name="Line 477">
                <a:extLst>
                  <a:ext uri="{FF2B5EF4-FFF2-40B4-BE49-F238E27FC236}">
                    <a16:creationId xmlns:a16="http://schemas.microsoft.com/office/drawing/2014/main" id="{11831769-2960-A623-7C5F-E34A6E90377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88" y="1986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46" name="Line 478">
                <a:extLst>
                  <a:ext uri="{FF2B5EF4-FFF2-40B4-BE49-F238E27FC236}">
                    <a16:creationId xmlns:a16="http://schemas.microsoft.com/office/drawing/2014/main" id="{6EB8FE8A-652D-660D-9BB8-D473DD174A5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98" y="1986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47" name="Line 479">
                <a:extLst>
                  <a:ext uri="{FF2B5EF4-FFF2-40B4-BE49-F238E27FC236}">
                    <a16:creationId xmlns:a16="http://schemas.microsoft.com/office/drawing/2014/main" id="{F1BC61A8-181E-5C9E-55B2-AB2C485A07C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9" y="1986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48" name="Line 480">
                <a:extLst>
                  <a:ext uri="{FF2B5EF4-FFF2-40B4-BE49-F238E27FC236}">
                    <a16:creationId xmlns:a16="http://schemas.microsoft.com/office/drawing/2014/main" id="{DF23862E-A3FF-5963-3F6F-A377CF68DF2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19" y="1986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49" name="Line 481">
                <a:extLst>
                  <a:ext uri="{FF2B5EF4-FFF2-40B4-BE49-F238E27FC236}">
                    <a16:creationId xmlns:a16="http://schemas.microsoft.com/office/drawing/2014/main" id="{87B7723C-08BC-9DFA-3088-963B59378EA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30" y="1986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50" name="Line 482">
                <a:extLst>
                  <a:ext uri="{FF2B5EF4-FFF2-40B4-BE49-F238E27FC236}">
                    <a16:creationId xmlns:a16="http://schemas.microsoft.com/office/drawing/2014/main" id="{F4CDD56C-5396-6BEC-25D4-FA0381DA8C2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40" y="1986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51" name="Line 483">
                <a:extLst>
                  <a:ext uri="{FF2B5EF4-FFF2-40B4-BE49-F238E27FC236}">
                    <a16:creationId xmlns:a16="http://schemas.microsoft.com/office/drawing/2014/main" id="{D93F5688-D7D6-88FC-CC52-DA5D37698E3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50" y="1986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52" name="Line 484">
                <a:extLst>
                  <a:ext uri="{FF2B5EF4-FFF2-40B4-BE49-F238E27FC236}">
                    <a16:creationId xmlns:a16="http://schemas.microsoft.com/office/drawing/2014/main" id="{ADFB331F-AADC-58B8-1569-8A6C112949A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61" y="1986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53" name="Line 485">
                <a:extLst>
                  <a:ext uri="{FF2B5EF4-FFF2-40B4-BE49-F238E27FC236}">
                    <a16:creationId xmlns:a16="http://schemas.microsoft.com/office/drawing/2014/main" id="{FBE13119-38F3-0A9F-4406-457EFD41B2A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71" y="1986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54" name="Line 486">
                <a:extLst>
                  <a:ext uri="{FF2B5EF4-FFF2-40B4-BE49-F238E27FC236}">
                    <a16:creationId xmlns:a16="http://schemas.microsoft.com/office/drawing/2014/main" id="{605EF479-CA8E-ABB1-AA5D-2AB19CAA9F6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88" y="1802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55" name="Line 487">
                <a:extLst>
                  <a:ext uri="{FF2B5EF4-FFF2-40B4-BE49-F238E27FC236}">
                    <a16:creationId xmlns:a16="http://schemas.microsoft.com/office/drawing/2014/main" id="{625804C0-AC1F-2BFF-44DB-5387E216C60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98" y="1802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56" name="Line 488">
                <a:extLst>
                  <a:ext uri="{FF2B5EF4-FFF2-40B4-BE49-F238E27FC236}">
                    <a16:creationId xmlns:a16="http://schemas.microsoft.com/office/drawing/2014/main" id="{2015439C-F1D9-83CD-57FF-42A5D6D110C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9" y="1802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57" name="Line 489">
                <a:extLst>
                  <a:ext uri="{FF2B5EF4-FFF2-40B4-BE49-F238E27FC236}">
                    <a16:creationId xmlns:a16="http://schemas.microsoft.com/office/drawing/2014/main" id="{EBA03DE6-A858-9525-B8B8-946F9219F35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19" y="1802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58" name="Line 490">
                <a:extLst>
                  <a:ext uri="{FF2B5EF4-FFF2-40B4-BE49-F238E27FC236}">
                    <a16:creationId xmlns:a16="http://schemas.microsoft.com/office/drawing/2014/main" id="{A2771733-DF99-C476-F7E7-242343F6918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30" y="1802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59" name="Line 491">
                <a:extLst>
                  <a:ext uri="{FF2B5EF4-FFF2-40B4-BE49-F238E27FC236}">
                    <a16:creationId xmlns:a16="http://schemas.microsoft.com/office/drawing/2014/main" id="{EEF5E296-9F45-1FD0-178D-1E4265C5940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40" y="1802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60" name="Line 492">
                <a:extLst>
                  <a:ext uri="{FF2B5EF4-FFF2-40B4-BE49-F238E27FC236}">
                    <a16:creationId xmlns:a16="http://schemas.microsoft.com/office/drawing/2014/main" id="{22F5B789-46CF-5053-8111-59B67491DFE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50" y="1802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61" name="Line 493">
                <a:extLst>
                  <a:ext uri="{FF2B5EF4-FFF2-40B4-BE49-F238E27FC236}">
                    <a16:creationId xmlns:a16="http://schemas.microsoft.com/office/drawing/2014/main" id="{671F5320-2533-F3AF-A9B2-B3686D61ED8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61" y="1802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62" name="Line 494">
                <a:extLst>
                  <a:ext uri="{FF2B5EF4-FFF2-40B4-BE49-F238E27FC236}">
                    <a16:creationId xmlns:a16="http://schemas.microsoft.com/office/drawing/2014/main" id="{FF7BA23B-1C34-67AD-F4D7-2350FA2D510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71" y="1802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63" name="Rectangle 495">
                <a:extLst>
                  <a:ext uri="{FF2B5EF4-FFF2-40B4-BE49-F238E27FC236}">
                    <a16:creationId xmlns:a16="http://schemas.microsoft.com/office/drawing/2014/main" id="{FC271023-3032-FA1C-4D71-CF4082DAF9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3" y="2586"/>
                <a:ext cx="602" cy="133"/>
              </a:xfrm>
              <a:prstGeom prst="rect">
                <a:avLst/>
              </a:prstGeom>
              <a:solidFill>
                <a:srgbClr val="606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64" name="Rectangle 496">
                <a:extLst>
                  <a:ext uri="{FF2B5EF4-FFF2-40B4-BE49-F238E27FC236}">
                    <a16:creationId xmlns:a16="http://schemas.microsoft.com/office/drawing/2014/main" id="{5AF7F1C5-D9C6-2D1F-740D-43EA598BBE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5" y="2587"/>
                <a:ext cx="598" cy="130"/>
              </a:xfrm>
              <a:prstGeom prst="rect">
                <a:avLst/>
              </a:prstGeom>
              <a:noFill/>
              <a:ln w="6350" cap="flat">
                <a:solidFill>
                  <a:srgbClr val="60606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65" name="Rectangle 497">
                <a:extLst>
                  <a:ext uri="{FF2B5EF4-FFF2-40B4-BE49-F238E27FC236}">
                    <a16:creationId xmlns:a16="http://schemas.microsoft.com/office/drawing/2014/main" id="{29BE42C0-FFF9-D8B8-ADA6-095608835A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3" y="2356"/>
                <a:ext cx="602" cy="230"/>
              </a:xfrm>
              <a:prstGeom prst="rect">
                <a:avLst/>
              </a:prstGeom>
              <a:solidFill>
                <a:srgbClr val="A0A0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66" name="Rectangle 498">
                <a:extLst>
                  <a:ext uri="{FF2B5EF4-FFF2-40B4-BE49-F238E27FC236}">
                    <a16:creationId xmlns:a16="http://schemas.microsoft.com/office/drawing/2014/main" id="{674F102C-B1B7-0F05-0FC1-246586D6CB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5" y="2358"/>
                <a:ext cx="598" cy="226"/>
              </a:xfrm>
              <a:prstGeom prst="rect">
                <a:avLst/>
              </a:prstGeom>
              <a:noFill/>
              <a:ln w="6350" cap="flat">
                <a:solidFill>
                  <a:srgbClr val="A0A0A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67" name="Rectangle 499">
                <a:extLst>
                  <a:ext uri="{FF2B5EF4-FFF2-40B4-BE49-F238E27FC236}">
                    <a16:creationId xmlns:a16="http://schemas.microsoft.com/office/drawing/2014/main" id="{A00C134E-CBAD-EBCB-1415-35AC2BE65E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3" y="1802"/>
                <a:ext cx="602" cy="55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68" name="Rectangle 500">
                <a:extLst>
                  <a:ext uri="{FF2B5EF4-FFF2-40B4-BE49-F238E27FC236}">
                    <a16:creationId xmlns:a16="http://schemas.microsoft.com/office/drawing/2014/main" id="{4FBBD891-295C-7DF4-197F-8B62206A9B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5" y="1804"/>
                <a:ext cx="598" cy="550"/>
              </a:xfrm>
              <a:prstGeom prst="rect">
                <a:avLst/>
              </a:prstGeom>
              <a:noFill/>
              <a:ln w="6350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69" name="Rectangle 501">
                <a:extLst>
                  <a:ext uri="{FF2B5EF4-FFF2-40B4-BE49-F238E27FC236}">
                    <a16:creationId xmlns:a16="http://schemas.microsoft.com/office/drawing/2014/main" id="{0AC5F83F-09B5-F4F5-0057-A92B857A53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5" y="2598"/>
                <a:ext cx="86" cy="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15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970" name="Rectangle 502">
                <a:extLst>
                  <a:ext uri="{FF2B5EF4-FFF2-40B4-BE49-F238E27FC236}">
                    <a16:creationId xmlns:a16="http://schemas.microsoft.com/office/drawing/2014/main" id="{C71DBCDE-968D-2DCE-AC16-7816268515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5" y="2368"/>
                <a:ext cx="86" cy="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25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971" name="Rectangle 503">
                <a:extLst>
                  <a:ext uri="{FF2B5EF4-FFF2-40B4-BE49-F238E27FC236}">
                    <a16:creationId xmlns:a16="http://schemas.microsoft.com/office/drawing/2014/main" id="{F0133203-F5CB-0882-A180-A82AC036E0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5" y="1815"/>
                <a:ext cx="86" cy="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60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972" name="Rectangle 504">
                <a:extLst>
                  <a:ext uri="{FF2B5EF4-FFF2-40B4-BE49-F238E27FC236}">
                    <a16:creationId xmlns:a16="http://schemas.microsoft.com/office/drawing/2014/main" id="{3911435F-5BCE-F7CA-C8C5-A768244DB7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6" y="1655"/>
                <a:ext cx="616" cy="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tienda de conveniencia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973" name="Rectangle 505">
                <a:extLst>
                  <a:ext uri="{FF2B5EF4-FFF2-40B4-BE49-F238E27FC236}">
                    <a16:creationId xmlns:a16="http://schemas.microsoft.com/office/drawing/2014/main" id="{225284DA-4360-D63F-D88A-16900216E1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60" y="1646"/>
                <a:ext cx="972" cy="107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74" name="Rectangle 506">
                <a:extLst>
                  <a:ext uri="{FF2B5EF4-FFF2-40B4-BE49-F238E27FC236}">
                    <a16:creationId xmlns:a16="http://schemas.microsoft.com/office/drawing/2014/main" id="{7F2FE7A9-6F5B-66B2-B47D-41B7699BE8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62" y="1648"/>
                <a:ext cx="968" cy="1069"/>
              </a:xfrm>
              <a:prstGeom prst="rect">
                <a:avLst/>
              </a:prstGeom>
              <a:noFill/>
              <a:ln w="635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75" name="Rectangle 507">
                <a:extLst>
                  <a:ext uri="{FF2B5EF4-FFF2-40B4-BE49-F238E27FC236}">
                    <a16:creationId xmlns:a16="http://schemas.microsoft.com/office/drawing/2014/main" id="{50B5CDC6-AFD1-B296-D5F7-1267A62636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60" y="1738"/>
                <a:ext cx="972" cy="98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76" name="Rectangle 508">
                <a:extLst>
                  <a:ext uri="{FF2B5EF4-FFF2-40B4-BE49-F238E27FC236}">
                    <a16:creationId xmlns:a16="http://schemas.microsoft.com/office/drawing/2014/main" id="{E7F868FA-262D-2852-34D8-0D31848584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62" y="1740"/>
                <a:ext cx="968" cy="977"/>
              </a:xfrm>
              <a:prstGeom prst="rect">
                <a:avLst/>
              </a:prstGeom>
              <a:noFill/>
              <a:ln w="635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77" name="Line 509">
                <a:extLst>
                  <a:ext uri="{FF2B5EF4-FFF2-40B4-BE49-F238E27FC236}">
                    <a16:creationId xmlns:a16="http://schemas.microsoft.com/office/drawing/2014/main" id="{C32F727A-A086-F261-041C-6F57B37B101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60" y="2719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78" name="Line 510">
                <a:extLst>
                  <a:ext uri="{FF2B5EF4-FFF2-40B4-BE49-F238E27FC236}">
                    <a16:creationId xmlns:a16="http://schemas.microsoft.com/office/drawing/2014/main" id="{005FA91A-0D5C-93A6-3A58-5FA82621A3F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70" y="2719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79" name="Line 511">
                <a:extLst>
                  <a:ext uri="{FF2B5EF4-FFF2-40B4-BE49-F238E27FC236}">
                    <a16:creationId xmlns:a16="http://schemas.microsoft.com/office/drawing/2014/main" id="{D1D58CE6-FCB6-5F9F-5B22-485C05ED89B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81" y="2719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80" name="Line 512">
                <a:extLst>
                  <a:ext uri="{FF2B5EF4-FFF2-40B4-BE49-F238E27FC236}">
                    <a16:creationId xmlns:a16="http://schemas.microsoft.com/office/drawing/2014/main" id="{3781DD3A-AA61-AC74-CB4D-AE9D0260B51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91" y="2719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81" name="Line 513">
                <a:extLst>
                  <a:ext uri="{FF2B5EF4-FFF2-40B4-BE49-F238E27FC236}">
                    <a16:creationId xmlns:a16="http://schemas.microsoft.com/office/drawing/2014/main" id="{FF6BE22E-3B73-5139-4379-91066D0FE70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01" y="2719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82" name="Line 514">
                <a:extLst>
                  <a:ext uri="{FF2B5EF4-FFF2-40B4-BE49-F238E27FC236}">
                    <a16:creationId xmlns:a16="http://schemas.microsoft.com/office/drawing/2014/main" id="{EDA35D2D-0773-EA01-8E09-78DDB00EB57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719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83" name="Line 515">
                <a:extLst>
                  <a:ext uri="{FF2B5EF4-FFF2-40B4-BE49-F238E27FC236}">
                    <a16:creationId xmlns:a16="http://schemas.microsoft.com/office/drawing/2014/main" id="{7F880831-F695-90F0-AA4F-179A0FD4475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22" y="2719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84" name="Line 516">
                <a:extLst>
                  <a:ext uri="{FF2B5EF4-FFF2-40B4-BE49-F238E27FC236}">
                    <a16:creationId xmlns:a16="http://schemas.microsoft.com/office/drawing/2014/main" id="{CE584C93-6CA0-F74B-93EC-DD82E04AFCB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32" y="2719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85" name="Line 517">
                <a:extLst>
                  <a:ext uri="{FF2B5EF4-FFF2-40B4-BE49-F238E27FC236}">
                    <a16:creationId xmlns:a16="http://schemas.microsoft.com/office/drawing/2014/main" id="{AE663C08-FF46-1C73-BADA-2729B35905E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43" y="2719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86" name="Line 518">
                <a:extLst>
                  <a:ext uri="{FF2B5EF4-FFF2-40B4-BE49-F238E27FC236}">
                    <a16:creationId xmlns:a16="http://schemas.microsoft.com/office/drawing/2014/main" id="{3E92C9F5-2541-A631-502E-8AD18A99B59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60" y="2536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87" name="Line 519">
                <a:extLst>
                  <a:ext uri="{FF2B5EF4-FFF2-40B4-BE49-F238E27FC236}">
                    <a16:creationId xmlns:a16="http://schemas.microsoft.com/office/drawing/2014/main" id="{1E1D2D0E-30FA-92A2-9C68-F0E219EC084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70" y="2536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88" name="Line 520">
                <a:extLst>
                  <a:ext uri="{FF2B5EF4-FFF2-40B4-BE49-F238E27FC236}">
                    <a16:creationId xmlns:a16="http://schemas.microsoft.com/office/drawing/2014/main" id="{6AAFE1B8-E744-4689-892C-9CC61281141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81" y="2536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89" name="Line 521">
                <a:extLst>
                  <a:ext uri="{FF2B5EF4-FFF2-40B4-BE49-F238E27FC236}">
                    <a16:creationId xmlns:a16="http://schemas.microsoft.com/office/drawing/2014/main" id="{2D601C07-2A71-85A7-EF95-B7F78110AA9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91" y="2536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90" name="Line 522">
                <a:extLst>
                  <a:ext uri="{FF2B5EF4-FFF2-40B4-BE49-F238E27FC236}">
                    <a16:creationId xmlns:a16="http://schemas.microsoft.com/office/drawing/2014/main" id="{B0239C08-6DF3-A447-0A92-763883E2F2E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01" y="2536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91" name="Line 523">
                <a:extLst>
                  <a:ext uri="{FF2B5EF4-FFF2-40B4-BE49-F238E27FC236}">
                    <a16:creationId xmlns:a16="http://schemas.microsoft.com/office/drawing/2014/main" id="{9901E3A9-8CDA-E554-47CA-BFAA4D2741E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536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92" name="Line 524">
                <a:extLst>
                  <a:ext uri="{FF2B5EF4-FFF2-40B4-BE49-F238E27FC236}">
                    <a16:creationId xmlns:a16="http://schemas.microsoft.com/office/drawing/2014/main" id="{D46A1EC3-14AB-FF6A-DD07-F89AF2EC9A1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22" y="2536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93" name="Line 525">
                <a:extLst>
                  <a:ext uri="{FF2B5EF4-FFF2-40B4-BE49-F238E27FC236}">
                    <a16:creationId xmlns:a16="http://schemas.microsoft.com/office/drawing/2014/main" id="{9A24DC45-8CF7-C3B2-EC49-3CCEA6620D3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32" y="2536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94" name="Line 526">
                <a:extLst>
                  <a:ext uri="{FF2B5EF4-FFF2-40B4-BE49-F238E27FC236}">
                    <a16:creationId xmlns:a16="http://schemas.microsoft.com/office/drawing/2014/main" id="{496E9025-6684-527C-9AA7-63DCCC24941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43" y="2536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95" name="Line 527">
                <a:extLst>
                  <a:ext uri="{FF2B5EF4-FFF2-40B4-BE49-F238E27FC236}">
                    <a16:creationId xmlns:a16="http://schemas.microsoft.com/office/drawing/2014/main" id="{712DC3A7-80DE-ED91-3B64-8B06F49F8E1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60" y="2352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96" name="Line 528">
                <a:extLst>
                  <a:ext uri="{FF2B5EF4-FFF2-40B4-BE49-F238E27FC236}">
                    <a16:creationId xmlns:a16="http://schemas.microsoft.com/office/drawing/2014/main" id="{69BD400B-DA7C-A64E-E7D3-AE386791FD3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70" y="2352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97" name="Line 529">
                <a:extLst>
                  <a:ext uri="{FF2B5EF4-FFF2-40B4-BE49-F238E27FC236}">
                    <a16:creationId xmlns:a16="http://schemas.microsoft.com/office/drawing/2014/main" id="{4B97E95E-9B8C-A8C3-EAD3-3F8271C3722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81" y="2352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98" name="Line 530">
                <a:extLst>
                  <a:ext uri="{FF2B5EF4-FFF2-40B4-BE49-F238E27FC236}">
                    <a16:creationId xmlns:a16="http://schemas.microsoft.com/office/drawing/2014/main" id="{93B5676A-3515-D1FC-5256-CE88DA01D2E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91" y="2352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99" name="Line 531">
                <a:extLst>
                  <a:ext uri="{FF2B5EF4-FFF2-40B4-BE49-F238E27FC236}">
                    <a16:creationId xmlns:a16="http://schemas.microsoft.com/office/drawing/2014/main" id="{26BE0A15-24BC-134A-04EA-EECAFCB2616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01" y="2352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00" name="Line 532">
                <a:extLst>
                  <a:ext uri="{FF2B5EF4-FFF2-40B4-BE49-F238E27FC236}">
                    <a16:creationId xmlns:a16="http://schemas.microsoft.com/office/drawing/2014/main" id="{6EF94AF6-7A8F-1D2C-B2BF-79664CA5A5F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352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01" name="Line 533">
                <a:extLst>
                  <a:ext uri="{FF2B5EF4-FFF2-40B4-BE49-F238E27FC236}">
                    <a16:creationId xmlns:a16="http://schemas.microsoft.com/office/drawing/2014/main" id="{DAA6C81A-0511-1441-9FBD-C6620DBF466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22" y="2352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02" name="Line 534">
                <a:extLst>
                  <a:ext uri="{FF2B5EF4-FFF2-40B4-BE49-F238E27FC236}">
                    <a16:creationId xmlns:a16="http://schemas.microsoft.com/office/drawing/2014/main" id="{7CF2AE32-12B4-BF38-31A1-0F52D42DC87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32" y="2352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03" name="Line 535">
                <a:extLst>
                  <a:ext uri="{FF2B5EF4-FFF2-40B4-BE49-F238E27FC236}">
                    <a16:creationId xmlns:a16="http://schemas.microsoft.com/office/drawing/2014/main" id="{02E7B2AC-2399-2D61-D17E-862767CA80B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43" y="2352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04" name="Line 536">
                <a:extLst>
                  <a:ext uri="{FF2B5EF4-FFF2-40B4-BE49-F238E27FC236}">
                    <a16:creationId xmlns:a16="http://schemas.microsoft.com/office/drawing/2014/main" id="{AA4E2F3D-782C-72E2-ED83-CE7A43B56D2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60" y="2169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05" name="Line 537">
                <a:extLst>
                  <a:ext uri="{FF2B5EF4-FFF2-40B4-BE49-F238E27FC236}">
                    <a16:creationId xmlns:a16="http://schemas.microsoft.com/office/drawing/2014/main" id="{10D3CCBF-CA31-E657-5B08-50E8484E5E4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70" y="2169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06" name="Line 538">
                <a:extLst>
                  <a:ext uri="{FF2B5EF4-FFF2-40B4-BE49-F238E27FC236}">
                    <a16:creationId xmlns:a16="http://schemas.microsoft.com/office/drawing/2014/main" id="{287D21D0-6741-3882-1A38-C2D19989624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81" y="2169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07" name="Line 539">
                <a:extLst>
                  <a:ext uri="{FF2B5EF4-FFF2-40B4-BE49-F238E27FC236}">
                    <a16:creationId xmlns:a16="http://schemas.microsoft.com/office/drawing/2014/main" id="{0C0809C4-6EB0-D6A9-6A4C-2713DC7BC2B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91" y="2169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08" name="Line 540">
                <a:extLst>
                  <a:ext uri="{FF2B5EF4-FFF2-40B4-BE49-F238E27FC236}">
                    <a16:creationId xmlns:a16="http://schemas.microsoft.com/office/drawing/2014/main" id="{CFB16435-F63E-7341-CA0F-1094E6A5053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01" y="2169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09" name="Line 541">
                <a:extLst>
                  <a:ext uri="{FF2B5EF4-FFF2-40B4-BE49-F238E27FC236}">
                    <a16:creationId xmlns:a16="http://schemas.microsoft.com/office/drawing/2014/main" id="{8A437FE6-D43A-EE82-6DFA-A3BF8459545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169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10" name="Line 542">
                <a:extLst>
                  <a:ext uri="{FF2B5EF4-FFF2-40B4-BE49-F238E27FC236}">
                    <a16:creationId xmlns:a16="http://schemas.microsoft.com/office/drawing/2014/main" id="{34664556-C14E-733B-3772-02C44767A76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22" y="2169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11" name="Line 543">
                <a:extLst>
                  <a:ext uri="{FF2B5EF4-FFF2-40B4-BE49-F238E27FC236}">
                    <a16:creationId xmlns:a16="http://schemas.microsoft.com/office/drawing/2014/main" id="{C1AD9F6C-DDB7-032D-BBBC-6EB90A1D21F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32" y="2169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12" name="Line 544">
                <a:extLst>
                  <a:ext uri="{FF2B5EF4-FFF2-40B4-BE49-F238E27FC236}">
                    <a16:creationId xmlns:a16="http://schemas.microsoft.com/office/drawing/2014/main" id="{6C1C09A6-5CFB-3941-ABB0-439D538F819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43" y="2169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13" name="Line 545">
                <a:extLst>
                  <a:ext uri="{FF2B5EF4-FFF2-40B4-BE49-F238E27FC236}">
                    <a16:creationId xmlns:a16="http://schemas.microsoft.com/office/drawing/2014/main" id="{258EE8F5-224B-4E73-CC5B-27FBF4503A6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60" y="1986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14" name="Line 546">
                <a:extLst>
                  <a:ext uri="{FF2B5EF4-FFF2-40B4-BE49-F238E27FC236}">
                    <a16:creationId xmlns:a16="http://schemas.microsoft.com/office/drawing/2014/main" id="{0687B6A2-ECDE-532E-6C6F-E5D803B6008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70" y="1986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15" name="Line 547">
                <a:extLst>
                  <a:ext uri="{FF2B5EF4-FFF2-40B4-BE49-F238E27FC236}">
                    <a16:creationId xmlns:a16="http://schemas.microsoft.com/office/drawing/2014/main" id="{277529C6-C02E-7E15-996F-1F06839FB6C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81" y="1986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16" name="Line 548">
                <a:extLst>
                  <a:ext uri="{FF2B5EF4-FFF2-40B4-BE49-F238E27FC236}">
                    <a16:creationId xmlns:a16="http://schemas.microsoft.com/office/drawing/2014/main" id="{CFCFE0E3-D0EF-27B6-AA5D-D2AB649509B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91" y="1986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17" name="Line 549">
                <a:extLst>
                  <a:ext uri="{FF2B5EF4-FFF2-40B4-BE49-F238E27FC236}">
                    <a16:creationId xmlns:a16="http://schemas.microsoft.com/office/drawing/2014/main" id="{29FD2000-8890-08DB-4CB6-85E35502FA8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01" y="1986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18" name="Line 550">
                <a:extLst>
                  <a:ext uri="{FF2B5EF4-FFF2-40B4-BE49-F238E27FC236}">
                    <a16:creationId xmlns:a16="http://schemas.microsoft.com/office/drawing/2014/main" id="{B47D4D7A-5794-E29A-B356-B43E4010A6A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1986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19" name="Line 551">
                <a:extLst>
                  <a:ext uri="{FF2B5EF4-FFF2-40B4-BE49-F238E27FC236}">
                    <a16:creationId xmlns:a16="http://schemas.microsoft.com/office/drawing/2014/main" id="{F41F0635-3A24-9F8B-24DE-858AFBE5DE1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22" y="1986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20" name="Line 552">
                <a:extLst>
                  <a:ext uri="{FF2B5EF4-FFF2-40B4-BE49-F238E27FC236}">
                    <a16:creationId xmlns:a16="http://schemas.microsoft.com/office/drawing/2014/main" id="{F4F5291E-108A-7FB8-2962-21826313E41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32" y="1986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21" name="Line 553">
                <a:extLst>
                  <a:ext uri="{FF2B5EF4-FFF2-40B4-BE49-F238E27FC236}">
                    <a16:creationId xmlns:a16="http://schemas.microsoft.com/office/drawing/2014/main" id="{DCA680E7-5BD8-ACDD-42BA-BBB90FD9F75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43" y="1986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22" name="Line 554">
                <a:extLst>
                  <a:ext uri="{FF2B5EF4-FFF2-40B4-BE49-F238E27FC236}">
                    <a16:creationId xmlns:a16="http://schemas.microsoft.com/office/drawing/2014/main" id="{90858991-B01F-593F-5EBF-DA715676621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60" y="1802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23" name="Line 555">
                <a:extLst>
                  <a:ext uri="{FF2B5EF4-FFF2-40B4-BE49-F238E27FC236}">
                    <a16:creationId xmlns:a16="http://schemas.microsoft.com/office/drawing/2014/main" id="{9B0F0A6B-6F2F-3FB1-95D0-FC01C47FC4E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70" y="1802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24" name="Line 556">
                <a:extLst>
                  <a:ext uri="{FF2B5EF4-FFF2-40B4-BE49-F238E27FC236}">
                    <a16:creationId xmlns:a16="http://schemas.microsoft.com/office/drawing/2014/main" id="{29424AC9-F29A-FA67-6279-58E4EC1576E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81" y="1802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25" name="Line 557">
                <a:extLst>
                  <a:ext uri="{FF2B5EF4-FFF2-40B4-BE49-F238E27FC236}">
                    <a16:creationId xmlns:a16="http://schemas.microsoft.com/office/drawing/2014/main" id="{31FA0184-B807-A807-60C5-26197B9E1EC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91" y="1802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26" name="Line 558">
                <a:extLst>
                  <a:ext uri="{FF2B5EF4-FFF2-40B4-BE49-F238E27FC236}">
                    <a16:creationId xmlns:a16="http://schemas.microsoft.com/office/drawing/2014/main" id="{DD7A1B23-01B4-D0BA-D438-0FB537FED6C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01" y="1802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27" name="Line 559">
                <a:extLst>
                  <a:ext uri="{FF2B5EF4-FFF2-40B4-BE49-F238E27FC236}">
                    <a16:creationId xmlns:a16="http://schemas.microsoft.com/office/drawing/2014/main" id="{A2689055-4A55-46CD-8AF6-61538B3091E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1802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28" name="Line 560">
                <a:extLst>
                  <a:ext uri="{FF2B5EF4-FFF2-40B4-BE49-F238E27FC236}">
                    <a16:creationId xmlns:a16="http://schemas.microsoft.com/office/drawing/2014/main" id="{9A79AEE3-65C0-46FB-9BD5-CF71D20817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22" y="1802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29" name="Line 561">
                <a:extLst>
                  <a:ext uri="{FF2B5EF4-FFF2-40B4-BE49-F238E27FC236}">
                    <a16:creationId xmlns:a16="http://schemas.microsoft.com/office/drawing/2014/main" id="{DF6EF8D7-C77C-8006-1A1A-D1C55B4B629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32" y="1802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30" name="Line 562">
                <a:extLst>
                  <a:ext uri="{FF2B5EF4-FFF2-40B4-BE49-F238E27FC236}">
                    <a16:creationId xmlns:a16="http://schemas.microsoft.com/office/drawing/2014/main" id="{CD6E14AA-4A4C-580D-D28B-18AFEBCBA9E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43" y="1802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31" name="Rectangle 563">
                <a:extLst>
                  <a:ext uri="{FF2B5EF4-FFF2-40B4-BE49-F238E27FC236}">
                    <a16:creationId xmlns:a16="http://schemas.microsoft.com/office/drawing/2014/main" id="{3AA91D57-0745-6550-DE70-C9E03C31F5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45" y="2629"/>
                <a:ext cx="602" cy="90"/>
              </a:xfrm>
              <a:prstGeom prst="rect">
                <a:avLst/>
              </a:prstGeom>
              <a:solidFill>
                <a:srgbClr val="606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32" name="Rectangle 564">
                <a:extLst>
                  <a:ext uri="{FF2B5EF4-FFF2-40B4-BE49-F238E27FC236}">
                    <a16:creationId xmlns:a16="http://schemas.microsoft.com/office/drawing/2014/main" id="{17CA913D-EACA-9287-9DB0-D2E9DFA1C5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47" y="2631"/>
                <a:ext cx="598" cy="86"/>
              </a:xfrm>
              <a:prstGeom prst="rect">
                <a:avLst/>
              </a:prstGeom>
              <a:noFill/>
              <a:ln w="6350" cap="flat">
                <a:solidFill>
                  <a:srgbClr val="60606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33" name="Rectangle 565">
                <a:extLst>
                  <a:ext uri="{FF2B5EF4-FFF2-40B4-BE49-F238E27FC236}">
                    <a16:creationId xmlns:a16="http://schemas.microsoft.com/office/drawing/2014/main" id="{E7FE7449-9CDD-A84C-FA08-E1939A55CF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45" y="2489"/>
                <a:ext cx="602" cy="140"/>
              </a:xfrm>
              <a:prstGeom prst="rect">
                <a:avLst/>
              </a:prstGeom>
              <a:solidFill>
                <a:srgbClr val="A0A0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34" name="Rectangle 566">
                <a:extLst>
                  <a:ext uri="{FF2B5EF4-FFF2-40B4-BE49-F238E27FC236}">
                    <a16:creationId xmlns:a16="http://schemas.microsoft.com/office/drawing/2014/main" id="{40C0F0D5-F8A8-0371-6E51-5F855FD7B9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47" y="2491"/>
                <a:ext cx="598" cy="136"/>
              </a:xfrm>
              <a:prstGeom prst="rect">
                <a:avLst/>
              </a:prstGeom>
              <a:noFill/>
              <a:ln w="6350" cap="flat">
                <a:solidFill>
                  <a:srgbClr val="A0A0A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35" name="Rectangle 567">
                <a:extLst>
                  <a:ext uri="{FF2B5EF4-FFF2-40B4-BE49-F238E27FC236}">
                    <a16:creationId xmlns:a16="http://schemas.microsoft.com/office/drawing/2014/main" id="{C5F87354-5E3A-C266-9048-1FE92FC91A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45" y="1802"/>
                <a:ext cx="602" cy="687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36" name="Rectangle 568">
                <a:extLst>
                  <a:ext uri="{FF2B5EF4-FFF2-40B4-BE49-F238E27FC236}">
                    <a16:creationId xmlns:a16="http://schemas.microsoft.com/office/drawing/2014/main" id="{E9EF36E3-7FE3-1134-03D2-A5FC10B4CA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47" y="1804"/>
                <a:ext cx="598" cy="683"/>
              </a:xfrm>
              <a:prstGeom prst="rect">
                <a:avLst/>
              </a:prstGeom>
              <a:noFill/>
              <a:ln w="6350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37" name="Rectangle 569">
                <a:extLst>
                  <a:ext uri="{FF2B5EF4-FFF2-40B4-BE49-F238E27FC236}">
                    <a16:creationId xmlns:a16="http://schemas.microsoft.com/office/drawing/2014/main" id="{3665ABAA-FD51-FED6-26FB-8BE07E9A2E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17" y="2641"/>
                <a:ext cx="86" cy="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10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038" name="Rectangle 570">
                <a:extLst>
                  <a:ext uri="{FF2B5EF4-FFF2-40B4-BE49-F238E27FC236}">
                    <a16:creationId xmlns:a16="http://schemas.microsoft.com/office/drawing/2014/main" id="{6377E7F9-CC92-ADC0-48EA-17E72529BE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17" y="2501"/>
                <a:ext cx="86" cy="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15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039" name="Rectangle 571">
                <a:extLst>
                  <a:ext uri="{FF2B5EF4-FFF2-40B4-BE49-F238E27FC236}">
                    <a16:creationId xmlns:a16="http://schemas.microsoft.com/office/drawing/2014/main" id="{E6E81CEB-8E32-66B6-34E1-E83599681A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17" y="1815"/>
                <a:ext cx="86" cy="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75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040" name="Rectangle 572">
                <a:extLst>
                  <a:ext uri="{FF2B5EF4-FFF2-40B4-BE49-F238E27FC236}">
                    <a16:creationId xmlns:a16="http://schemas.microsoft.com/office/drawing/2014/main" id="{48D9A6F0-FED8-7353-7FDD-B07DB3B56D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49" y="1655"/>
                <a:ext cx="431" cy="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supermercado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041" name="Rectangle 573">
                <a:extLst>
                  <a:ext uri="{FF2B5EF4-FFF2-40B4-BE49-F238E27FC236}">
                    <a16:creationId xmlns:a16="http://schemas.microsoft.com/office/drawing/2014/main" id="{15D66353-07A5-E599-AFBB-D45C3F3871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32" y="1646"/>
                <a:ext cx="971" cy="107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42" name="Rectangle 574">
                <a:extLst>
                  <a:ext uri="{FF2B5EF4-FFF2-40B4-BE49-F238E27FC236}">
                    <a16:creationId xmlns:a16="http://schemas.microsoft.com/office/drawing/2014/main" id="{2642E160-4F3B-5202-2B19-294F88AE46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34" y="1648"/>
                <a:ext cx="968" cy="1069"/>
              </a:xfrm>
              <a:prstGeom prst="rect">
                <a:avLst/>
              </a:prstGeom>
              <a:noFill/>
              <a:ln w="635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43" name="Rectangle 575">
                <a:extLst>
                  <a:ext uri="{FF2B5EF4-FFF2-40B4-BE49-F238E27FC236}">
                    <a16:creationId xmlns:a16="http://schemas.microsoft.com/office/drawing/2014/main" id="{2155A982-B9EF-B9B5-3836-BF13838E68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32" y="1738"/>
                <a:ext cx="971" cy="98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44" name="Rectangle 576">
                <a:extLst>
                  <a:ext uri="{FF2B5EF4-FFF2-40B4-BE49-F238E27FC236}">
                    <a16:creationId xmlns:a16="http://schemas.microsoft.com/office/drawing/2014/main" id="{FDDA35FE-17AE-BDE2-BA83-EEE8E8769F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34" y="1740"/>
                <a:ext cx="968" cy="977"/>
              </a:xfrm>
              <a:prstGeom prst="rect">
                <a:avLst/>
              </a:prstGeom>
              <a:noFill/>
              <a:ln w="635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45" name="Line 577">
                <a:extLst>
                  <a:ext uri="{FF2B5EF4-FFF2-40B4-BE49-F238E27FC236}">
                    <a16:creationId xmlns:a16="http://schemas.microsoft.com/office/drawing/2014/main" id="{81D041CF-02FE-E0D9-1650-4B2A127C1B3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2" y="2719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46" name="Line 578">
                <a:extLst>
                  <a:ext uri="{FF2B5EF4-FFF2-40B4-BE49-F238E27FC236}">
                    <a16:creationId xmlns:a16="http://schemas.microsoft.com/office/drawing/2014/main" id="{211E191D-CF50-D136-CB9B-27DC5AF7A4E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42" y="2719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47" name="Line 579">
                <a:extLst>
                  <a:ext uri="{FF2B5EF4-FFF2-40B4-BE49-F238E27FC236}">
                    <a16:creationId xmlns:a16="http://schemas.microsoft.com/office/drawing/2014/main" id="{0D9B2559-DB81-7D93-CEAB-5CA2307C6C1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52" y="2719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48" name="Line 580">
                <a:extLst>
                  <a:ext uri="{FF2B5EF4-FFF2-40B4-BE49-F238E27FC236}">
                    <a16:creationId xmlns:a16="http://schemas.microsoft.com/office/drawing/2014/main" id="{8A5162C8-9C7A-0AD7-3400-F1B11A3D670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63" y="2719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49" name="Line 581">
                <a:extLst>
                  <a:ext uri="{FF2B5EF4-FFF2-40B4-BE49-F238E27FC236}">
                    <a16:creationId xmlns:a16="http://schemas.microsoft.com/office/drawing/2014/main" id="{9FAB8736-E302-1C98-DD0A-68A23DF99E9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73" y="2719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50" name="Line 582">
                <a:extLst>
                  <a:ext uri="{FF2B5EF4-FFF2-40B4-BE49-F238E27FC236}">
                    <a16:creationId xmlns:a16="http://schemas.microsoft.com/office/drawing/2014/main" id="{022550C6-2EA5-5DB7-046A-251A73AB5B6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83" y="2719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51" name="Line 583">
                <a:extLst>
                  <a:ext uri="{FF2B5EF4-FFF2-40B4-BE49-F238E27FC236}">
                    <a16:creationId xmlns:a16="http://schemas.microsoft.com/office/drawing/2014/main" id="{0B3EA0E6-39F3-7D87-A686-07C9A81427A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94" y="2719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52" name="Line 584">
                <a:extLst>
                  <a:ext uri="{FF2B5EF4-FFF2-40B4-BE49-F238E27FC236}">
                    <a16:creationId xmlns:a16="http://schemas.microsoft.com/office/drawing/2014/main" id="{FEF06427-DA54-4068-509A-4083D6CA3DC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04" y="2719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53" name="Line 585">
                <a:extLst>
                  <a:ext uri="{FF2B5EF4-FFF2-40B4-BE49-F238E27FC236}">
                    <a16:creationId xmlns:a16="http://schemas.microsoft.com/office/drawing/2014/main" id="{FDCA9ECF-8926-CDCD-8CAA-42FF46B3176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15" y="2719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54" name="Line 586">
                <a:extLst>
                  <a:ext uri="{FF2B5EF4-FFF2-40B4-BE49-F238E27FC236}">
                    <a16:creationId xmlns:a16="http://schemas.microsoft.com/office/drawing/2014/main" id="{F8A5B0F6-4955-3012-A83A-0B7B76B782B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2" y="2536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55" name="Line 587">
                <a:extLst>
                  <a:ext uri="{FF2B5EF4-FFF2-40B4-BE49-F238E27FC236}">
                    <a16:creationId xmlns:a16="http://schemas.microsoft.com/office/drawing/2014/main" id="{269ACAD3-CCAE-5591-72EA-20F9676F305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42" y="2536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56" name="Line 588">
                <a:extLst>
                  <a:ext uri="{FF2B5EF4-FFF2-40B4-BE49-F238E27FC236}">
                    <a16:creationId xmlns:a16="http://schemas.microsoft.com/office/drawing/2014/main" id="{E8A20C65-13D9-DCE2-B1B9-B7A6A791B42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52" y="2536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57" name="Line 589">
                <a:extLst>
                  <a:ext uri="{FF2B5EF4-FFF2-40B4-BE49-F238E27FC236}">
                    <a16:creationId xmlns:a16="http://schemas.microsoft.com/office/drawing/2014/main" id="{A841DDF1-8C4D-7B0F-858E-FC44935C01D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63" y="2536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58" name="Line 590">
                <a:extLst>
                  <a:ext uri="{FF2B5EF4-FFF2-40B4-BE49-F238E27FC236}">
                    <a16:creationId xmlns:a16="http://schemas.microsoft.com/office/drawing/2014/main" id="{4CC75DAE-3EB1-EE0C-E2C8-F359F1D52AF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73" y="2536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59" name="Line 591">
                <a:extLst>
                  <a:ext uri="{FF2B5EF4-FFF2-40B4-BE49-F238E27FC236}">
                    <a16:creationId xmlns:a16="http://schemas.microsoft.com/office/drawing/2014/main" id="{B509D036-A32C-3D09-38CE-971DF364097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83" y="2536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60" name="Line 592">
                <a:extLst>
                  <a:ext uri="{FF2B5EF4-FFF2-40B4-BE49-F238E27FC236}">
                    <a16:creationId xmlns:a16="http://schemas.microsoft.com/office/drawing/2014/main" id="{D470683F-6065-2B49-60D2-3A04CD02B42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94" y="2536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61" name="Line 593">
                <a:extLst>
                  <a:ext uri="{FF2B5EF4-FFF2-40B4-BE49-F238E27FC236}">
                    <a16:creationId xmlns:a16="http://schemas.microsoft.com/office/drawing/2014/main" id="{EE712EA4-09D9-E123-5C0E-8D228337CA8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04" y="2536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62" name="Line 594">
                <a:extLst>
                  <a:ext uri="{FF2B5EF4-FFF2-40B4-BE49-F238E27FC236}">
                    <a16:creationId xmlns:a16="http://schemas.microsoft.com/office/drawing/2014/main" id="{4DA3B07B-B105-A3DD-6866-ED4CB5D798B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15" y="2536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63" name="Line 595">
                <a:extLst>
                  <a:ext uri="{FF2B5EF4-FFF2-40B4-BE49-F238E27FC236}">
                    <a16:creationId xmlns:a16="http://schemas.microsoft.com/office/drawing/2014/main" id="{8281808B-0471-3C50-8CF5-EE05D86BC75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2" y="2352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64" name="Line 596">
                <a:extLst>
                  <a:ext uri="{FF2B5EF4-FFF2-40B4-BE49-F238E27FC236}">
                    <a16:creationId xmlns:a16="http://schemas.microsoft.com/office/drawing/2014/main" id="{3201E22F-BFA6-5982-E5A1-A42FEFD376C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42" y="2352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65" name="Line 597">
                <a:extLst>
                  <a:ext uri="{FF2B5EF4-FFF2-40B4-BE49-F238E27FC236}">
                    <a16:creationId xmlns:a16="http://schemas.microsoft.com/office/drawing/2014/main" id="{C23F0914-B793-0F10-58D3-94376F72333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52" y="2352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66" name="Line 598">
                <a:extLst>
                  <a:ext uri="{FF2B5EF4-FFF2-40B4-BE49-F238E27FC236}">
                    <a16:creationId xmlns:a16="http://schemas.microsoft.com/office/drawing/2014/main" id="{A1F296F0-163D-A7AC-D188-2DF9B2E2FFA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63" y="2352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67" name="Line 599">
                <a:extLst>
                  <a:ext uri="{FF2B5EF4-FFF2-40B4-BE49-F238E27FC236}">
                    <a16:creationId xmlns:a16="http://schemas.microsoft.com/office/drawing/2014/main" id="{ABCCAAE9-FFE1-2DB6-6A5F-FBD21F96EE7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73" y="2352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68" name="Line 600">
                <a:extLst>
                  <a:ext uri="{FF2B5EF4-FFF2-40B4-BE49-F238E27FC236}">
                    <a16:creationId xmlns:a16="http://schemas.microsoft.com/office/drawing/2014/main" id="{A5D39507-D9FF-2E43-2429-B7DC7975DD9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83" y="2352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69" name="Line 601">
                <a:extLst>
                  <a:ext uri="{FF2B5EF4-FFF2-40B4-BE49-F238E27FC236}">
                    <a16:creationId xmlns:a16="http://schemas.microsoft.com/office/drawing/2014/main" id="{78A9C492-0435-E033-AEE3-A0B40506F58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94" y="2352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70" name="Line 602">
                <a:extLst>
                  <a:ext uri="{FF2B5EF4-FFF2-40B4-BE49-F238E27FC236}">
                    <a16:creationId xmlns:a16="http://schemas.microsoft.com/office/drawing/2014/main" id="{479B5DCD-F93E-3A7B-CD6A-FF2EDA0CD1D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04" y="2352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71" name="Line 603">
                <a:extLst>
                  <a:ext uri="{FF2B5EF4-FFF2-40B4-BE49-F238E27FC236}">
                    <a16:creationId xmlns:a16="http://schemas.microsoft.com/office/drawing/2014/main" id="{C16D28DA-80B6-37D9-06F3-F1D94A1686A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15" y="2352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72" name="Line 604">
                <a:extLst>
                  <a:ext uri="{FF2B5EF4-FFF2-40B4-BE49-F238E27FC236}">
                    <a16:creationId xmlns:a16="http://schemas.microsoft.com/office/drawing/2014/main" id="{B679FE99-EBA9-14A1-AC1F-9D6C89F2416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2" y="2169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73" name="Line 605">
                <a:extLst>
                  <a:ext uri="{FF2B5EF4-FFF2-40B4-BE49-F238E27FC236}">
                    <a16:creationId xmlns:a16="http://schemas.microsoft.com/office/drawing/2014/main" id="{5C9C5FE5-86ED-4A3A-F298-E386B8A7A0D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42" y="2169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74" name="Line 606">
                <a:extLst>
                  <a:ext uri="{FF2B5EF4-FFF2-40B4-BE49-F238E27FC236}">
                    <a16:creationId xmlns:a16="http://schemas.microsoft.com/office/drawing/2014/main" id="{98E3239D-4FE5-FB5F-C766-18DB96CE81E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52" y="2169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75" name="Line 607">
                <a:extLst>
                  <a:ext uri="{FF2B5EF4-FFF2-40B4-BE49-F238E27FC236}">
                    <a16:creationId xmlns:a16="http://schemas.microsoft.com/office/drawing/2014/main" id="{C6BEFEBA-4514-AADA-995D-009D7B65C31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63" y="2169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76" name="Line 608">
                <a:extLst>
                  <a:ext uri="{FF2B5EF4-FFF2-40B4-BE49-F238E27FC236}">
                    <a16:creationId xmlns:a16="http://schemas.microsoft.com/office/drawing/2014/main" id="{8F172EBB-7A65-C632-02AE-000118744A1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73" y="2169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0" name="Group 810">
              <a:extLst>
                <a:ext uri="{FF2B5EF4-FFF2-40B4-BE49-F238E27FC236}">
                  <a16:creationId xmlns:a16="http://schemas.microsoft.com/office/drawing/2014/main" id="{05E2C8F7-A211-9E3F-3CD3-4F595295078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32" y="1646"/>
              <a:ext cx="3887" cy="1073"/>
              <a:chOff x="2732" y="1646"/>
              <a:chExt cx="3887" cy="1073"/>
            </a:xfrm>
          </p:grpSpPr>
          <p:sp>
            <p:nvSpPr>
              <p:cNvPr id="10677" name="Line 610">
                <a:extLst>
                  <a:ext uri="{FF2B5EF4-FFF2-40B4-BE49-F238E27FC236}">
                    <a16:creationId xmlns:a16="http://schemas.microsoft.com/office/drawing/2014/main" id="{35BA57D3-081C-6707-50BD-829687D6CC2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83" y="2169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78" name="Line 611">
                <a:extLst>
                  <a:ext uri="{FF2B5EF4-FFF2-40B4-BE49-F238E27FC236}">
                    <a16:creationId xmlns:a16="http://schemas.microsoft.com/office/drawing/2014/main" id="{E65813AF-38DE-CA3A-33EC-F123635EECF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94" y="2169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79" name="Line 612">
                <a:extLst>
                  <a:ext uri="{FF2B5EF4-FFF2-40B4-BE49-F238E27FC236}">
                    <a16:creationId xmlns:a16="http://schemas.microsoft.com/office/drawing/2014/main" id="{9C239753-9CF6-408C-9D56-F3B1D8B1070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04" y="2169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80" name="Line 613">
                <a:extLst>
                  <a:ext uri="{FF2B5EF4-FFF2-40B4-BE49-F238E27FC236}">
                    <a16:creationId xmlns:a16="http://schemas.microsoft.com/office/drawing/2014/main" id="{2F923D89-E7CF-BAE0-64C3-0A9F7071800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15" y="2169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81" name="Line 614">
                <a:extLst>
                  <a:ext uri="{FF2B5EF4-FFF2-40B4-BE49-F238E27FC236}">
                    <a16:creationId xmlns:a16="http://schemas.microsoft.com/office/drawing/2014/main" id="{2F0D665C-61EB-3EC1-4A9B-D1DEC213221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2" y="1986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82" name="Line 615">
                <a:extLst>
                  <a:ext uri="{FF2B5EF4-FFF2-40B4-BE49-F238E27FC236}">
                    <a16:creationId xmlns:a16="http://schemas.microsoft.com/office/drawing/2014/main" id="{A46696AF-8428-F3C3-925A-99E717D3487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42" y="1986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83" name="Line 616">
                <a:extLst>
                  <a:ext uri="{FF2B5EF4-FFF2-40B4-BE49-F238E27FC236}">
                    <a16:creationId xmlns:a16="http://schemas.microsoft.com/office/drawing/2014/main" id="{7AC739AE-A02C-B7A6-B78F-01497A116E5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52" y="1986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84" name="Line 617">
                <a:extLst>
                  <a:ext uri="{FF2B5EF4-FFF2-40B4-BE49-F238E27FC236}">
                    <a16:creationId xmlns:a16="http://schemas.microsoft.com/office/drawing/2014/main" id="{DB62A315-A9BA-5D4B-1096-73285DF767E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63" y="1986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85" name="Line 618">
                <a:extLst>
                  <a:ext uri="{FF2B5EF4-FFF2-40B4-BE49-F238E27FC236}">
                    <a16:creationId xmlns:a16="http://schemas.microsoft.com/office/drawing/2014/main" id="{1464794F-FB06-B640-9031-B0BA015F7B5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73" y="1986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86" name="Line 619">
                <a:extLst>
                  <a:ext uri="{FF2B5EF4-FFF2-40B4-BE49-F238E27FC236}">
                    <a16:creationId xmlns:a16="http://schemas.microsoft.com/office/drawing/2014/main" id="{9AA21AE8-3232-59D0-26C1-39686FDD725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83" y="1986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87" name="Line 620">
                <a:extLst>
                  <a:ext uri="{FF2B5EF4-FFF2-40B4-BE49-F238E27FC236}">
                    <a16:creationId xmlns:a16="http://schemas.microsoft.com/office/drawing/2014/main" id="{007FD4C0-2EB2-E021-523E-11B73323F81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94" y="1986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88" name="Line 621">
                <a:extLst>
                  <a:ext uri="{FF2B5EF4-FFF2-40B4-BE49-F238E27FC236}">
                    <a16:creationId xmlns:a16="http://schemas.microsoft.com/office/drawing/2014/main" id="{1D80D3FF-630F-946A-1A9C-F83EE0487D8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04" y="1986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89" name="Line 622">
                <a:extLst>
                  <a:ext uri="{FF2B5EF4-FFF2-40B4-BE49-F238E27FC236}">
                    <a16:creationId xmlns:a16="http://schemas.microsoft.com/office/drawing/2014/main" id="{5EAB7E91-80A4-CD35-D066-9B4ADE13873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15" y="1986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90" name="Line 623">
                <a:extLst>
                  <a:ext uri="{FF2B5EF4-FFF2-40B4-BE49-F238E27FC236}">
                    <a16:creationId xmlns:a16="http://schemas.microsoft.com/office/drawing/2014/main" id="{3F47C94A-9E15-2B90-095E-3531F8C7CE1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2" y="1802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91" name="Line 624">
                <a:extLst>
                  <a:ext uri="{FF2B5EF4-FFF2-40B4-BE49-F238E27FC236}">
                    <a16:creationId xmlns:a16="http://schemas.microsoft.com/office/drawing/2014/main" id="{36E5B6E9-30B6-209C-E667-EC46FC11599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42" y="1802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92" name="Line 625">
                <a:extLst>
                  <a:ext uri="{FF2B5EF4-FFF2-40B4-BE49-F238E27FC236}">
                    <a16:creationId xmlns:a16="http://schemas.microsoft.com/office/drawing/2014/main" id="{932F4A46-3DC5-A210-3EEB-5C1AD05F79B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52" y="1802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93" name="Line 626">
                <a:extLst>
                  <a:ext uri="{FF2B5EF4-FFF2-40B4-BE49-F238E27FC236}">
                    <a16:creationId xmlns:a16="http://schemas.microsoft.com/office/drawing/2014/main" id="{DD4848FF-7BC8-F4FE-6C65-B1117A0ABD8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63" y="1802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94" name="Line 627">
                <a:extLst>
                  <a:ext uri="{FF2B5EF4-FFF2-40B4-BE49-F238E27FC236}">
                    <a16:creationId xmlns:a16="http://schemas.microsoft.com/office/drawing/2014/main" id="{FDB95176-769B-E48B-C1F8-AF06871C340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73" y="1802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95" name="Line 628">
                <a:extLst>
                  <a:ext uri="{FF2B5EF4-FFF2-40B4-BE49-F238E27FC236}">
                    <a16:creationId xmlns:a16="http://schemas.microsoft.com/office/drawing/2014/main" id="{8E1D6EEA-EBD8-89C6-89A0-4EA6C384D23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83" y="1803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96" name="Line 629">
                <a:extLst>
                  <a:ext uri="{FF2B5EF4-FFF2-40B4-BE49-F238E27FC236}">
                    <a16:creationId xmlns:a16="http://schemas.microsoft.com/office/drawing/2014/main" id="{C6988056-8575-A510-FD6F-9DA0E573095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94" y="1803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97" name="Line 630">
                <a:extLst>
                  <a:ext uri="{FF2B5EF4-FFF2-40B4-BE49-F238E27FC236}">
                    <a16:creationId xmlns:a16="http://schemas.microsoft.com/office/drawing/2014/main" id="{0CFF9D29-FBFF-A3AF-BE9A-2CBE4C8A415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04" y="1803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98" name="Line 631">
                <a:extLst>
                  <a:ext uri="{FF2B5EF4-FFF2-40B4-BE49-F238E27FC236}">
                    <a16:creationId xmlns:a16="http://schemas.microsoft.com/office/drawing/2014/main" id="{1D144767-79D1-76B4-B0E4-A3492C85CFB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15" y="1803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99" name="Rectangle 632">
                <a:extLst>
                  <a:ext uri="{FF2B5EF4-FFF2-40B4-BE49-F238E27FC236}">
                    <a16:creationId xmlns:a16="http://schemas.microsoft.com/office/drawing/2014/main" id="{624AAECA-84E7-4D9F-18CC-3B1ECC0C50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16" y="2442"/>
                <a:ext cx="603" cy="277"/>
              </a:xfrm>
              <a:prstGeom prst="rect">
                <a:avLst/>
              </a:prstGeom>
              <a:solidFill>
                <a:srgbClr val="606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00" name="Rectangle 633">
                <a:extLst>
                  <a:ext uri="{FF2B5EF4-FFF2-40B4-BE49-F238E27FC236}">
                    <a16:creationId xmlns:a16="http://schemas.microsoft.com/office/drawing/2014/main" id="{0F0F254C-F2CC-D2EE-C2A4-8EAABE9BAD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18" y="2444"/>
                <a:ext cx="599" cy="273"/>
              </a:xfrm>
              <a:prstGeom prst="rect">
                <a:avLst/>
              </a:prstGeom>
              <a:noFill/>
              <a:ln w="6350" cap="flat">
                <a:solidFill>
                  <a:srgbClr val="60606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01" name="Rectangle 634">
                <a:extLst>
                  <a:ext uri="{FF2B5EF4-FFF2-40B4-BE49-F238E27FC236}">
                    <a16:creationId xmlns:a16="http://schemas.microsoft.com/office/drawing/2014/main" id="{9D2E6FC5-A0FD-9095-7F54-42F313FEFB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16" y="2186"/>
                <a:ext cx="603" cy="256"/>
              </a:xfrm>
              <a:prstGeom prst="rect">
                <a:avLst/>
              </a:prstGeom>
              <a:solidFill>
                <a:srgbClr val="A0A0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02" name="Rectangle 635">
                <a:extLst>
                  <a:ext uri="{FF2B5EF4-FFF2-40B4-BE49-F238E27FC236}">
                    <a16:creationId xmlns:a16="http://schemas.microsoft.com/office/drawing/2014/main" id="{15498D59-B5A0-6EAD-1B65-3267F84B68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18" y="2188"/>
                <a:ext cx="599" cy="252"/>
              </a:xfrm>
              <a:prstGeom prst="rect">
                <a:avLst/>
              </a:prstGeom>
              <a:noFill/>
              <a:ln w="6350" cap="flat">
                <a:solidFill>
                  <a:srgbClr val="A0A0A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03" name="Rectangle 636">
                <a:extLst>
                  <a:ext uri="{FF2B5EF4-FFF2-40B4-BE49-F238E27FC236}">
                    <a16:creationId xmlns:a16="http://schemas.microsoft.com/office/drawing/2014/main" id="{06352400-1F79-1110-6A67-A03F633BE2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16" y="1803"/>
                <a:ext cx="603" cy="38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04" name="Rectangle 637">
                <a:extLst>
                  <a:ext uri="{FF2B5EF4-FFF2-40B4-BE49-F238E27FC236}">
                    <a16:creationId xmlns:a16="http://schemas.microsoft.com/office/drawing/2014/main" id="{66FCA158-9ED7-63E4-E50E-06F5749442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18" y="1804"/>
                <a:ext cx="599" cy="380"/>
              </a:xfrm>
              <a:prstGeom prst="rect">
                <a:avLst/>
              </a:prstGeom>
              <a:noFill/>
              <a:ln w="6350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05" name="Rectangle 638">
                <a:extLst>
                  <a:ext uri="{FF2B5EF4-FFF2-40B4-BE49-F238E27FC236}">
                    <a16:creationId xmlns:a16="http://schemas.microsoft.com/office/drawing/2014/main" id="{AC4AA5A7-DCA0-2E61-71ED-C86EAF4B77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88" y="2455"/>
                <a:ext cx="86" cy="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30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706" name="Rectangle 639">
                <a:extLst>
                  <a:ext uri="{FF2B5EF4-FFF2-40B4-BE49-F238E27FC236}">
                    <a16:creationId xmlns:a16="http://schemas.microsoft.com/office/drawing/2014/main" id="{D0C797AE-CE06-2EF4-1E9F-AE003F6B52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88" y="2199"/>
                <a:ext cx="86" cy="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28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707" name="Rectangle 640">
                <a:extLst>
                  <a:ext uri="{FF2B5EF4-FFF2-40B4-BE49-F238E27FC236}">
                    <a16:creationId xmlns:a16="http://schemas.microsoft.com/office/drawing/2014/main" id="{730E9164-039D-072B-B957-BD4238D500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88" y="1815"/>
                <a:ext cx="86" cy="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42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708" name="Rectangle 641">
                <a:extLst>
                  <a:ext uri="{FF2B5EF4-FFF2-40B4-BE49-F238E27FC236}">
                    <a16:creationId xmlns:a16="http://schemas.microsoft.com/office/drawing/2014/main" id="{78C68F37-E5BE-07D2-8B04-E222653B1E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09" y="1655"/>
                <a:ext cx="251" cy="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mercado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709" name="Rectangle 642">
                <a:extLst>
                  <a:ext uri="{FF2B5EF4-FFF2-40B4-BE49-F238E27FC236}">
                    <a16:creationId xmlns:a16="http://schemas.microsoft.com/office/drawing/2014/main" id="{E04C3C3B-A2E7-505D-84B8-F783560FDE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03" y="1646"/>
                <a:ext cx="972" cy="107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10" name="Rectangle 643">
                <a:extLst>
                  <a:ext uri="{FF2B5EF4-FFF2-40B4-BE49-F238E27FC236}">
                    <a16:creationId xmlns:a16="http://schemas.microsoft.com/office/drawing/2014/main" id="{2DBC7F25-A2E6-061D-FBD4-623FAB7255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05" y="1648"/>
                <a:ext cx="968" cy="1069"/>
              </a:xfrm>
              <a:prstGeom prst="rect">
                <a:avLst/>
              </a:prstGeom>
              <a:noFill/>
              <a:ln w="635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11" name="Rectangle 644">
                <a:extLst>
                  <a:ext uri="{FF2B5EF4-FFF2-40B4-BE49-F238E27FC236}">
                    <a16:creationId xmlns:a16="http://schemas.microsoft.com/office/drawing/2014/main" id="{407A51F4-B8DC-6CCA-7581-9AAB6B0730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03" y="1738"/>
                <a:ext cx="972" cy="98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12" name="Rectangle 645">
                <a:extLst>
                  <a:ext uri="{FF2B5EF4-FFF2-40B4-BE49-F238E27FC236}">
                    <a16:creationId xmlns:a16="http://schemas.microsoft.com/office/drawing/2014/main" id="{DF89F7C0-B823-F8C3-0865-98EC9FD358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05" y="1740"/>
                <a:ext cx="968" cy="977"/>
              </a:xfrm>
              <a:prstGeom prst="rect">
                <a:avLst/>
              </a:prstGeom>
              <a:noFill/>
              <a:ln w="635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13" name="Line 646">
                <a:extLst>
                  <a:ext uri="{FF2B5EF4-FFF2-40B4-BE49-F238E27FC236}">
                    <a16:creationId xmlns:a16="http://schemas.microsoft.com/office/drawing/2014/main" id="{5214E240-0482-0B62-A2B0-9AB3008E72B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03" y="2719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14" name="Line 647">
                <a:extLst>
                  <a:ext uri="{FF2B5EF4-FFF2-40B4-BE49-F238E27FC236}">
                    <a16:creationId xmlns:a16="http://schemas.microsoft.com/office/drawing/2014/main" id="{DB4DE802-78FD-12F2-2229-08D6D2367F6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14" y="2719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15" name="Line 648">
                <a:extLst>
                  <a:ext uri="{FF2B5EF4-FFF2-40B4-BE49-F238E27FC236}">
                    <a16:creationId xmlns:a16="http://schemas.microsoft.com/office/drawing/2014/main" id="{3CCE3553-E152-3A43-7A17-D29F4C35565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24" y="2719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16" name="Line 649">
                <a:extLst>
                  <a:ext uri="{FF2B5EF4-FFF2-40B4-BE49-F238E27FC236}">
                    <a16:creationId xmlns:a16="http://schemas.microsoft.com/office/drawing/2014/main" id="{4CE2F10D-4D29-EF34-F95C-15CEC56A1EF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34" y="2719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17" name="Line 650">
                <a:extLst>
                  <a:ext uri="{FF2B5EF4-FFF2-40B4-BE49-F238E27FC236}">
                    <a16:creationId xmlns:a16="http://schemas.microsoft.com/office/drawing/2014/main" id="{7B71C5A2-EB64-4D1F-DBCC-4CFBF8BDF03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45" y="2719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18" name="Line 651">
                <a:extLst>
                  <a:ext uri="{FF2B5EF4-FFF2-40B4-BE49-F238E27FC236}">
                    <a16:creationId xmlns:a16="http://schemas.microsoft.com/office/drawing/2014/main" id="{34F4BF80-7CE1-E3AC-CBC2-98C68EB54E5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55" y="2719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19" name="Line 652">
                <a:extLst>
                  <a:ext uri="{FF2B5EF4-FFF2-40B4-BE49-F238E27FC236}">
                    <a16:creationId xmlns:a16="http://schemas.microsoft.com/office/drawing/2014/main" id="{9B5752D8-8E49-A3EB-06A5-2EDF89A292C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66" y="2719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20" name="Line 653">
                <a:extLst>
                  <a:ext uri="{FF2B5EF4-FFF2-40B4-BE49-F238E27FC236}">
                    <a16:creationId xmlns:a16="http://schemas.microsoft.com/office/drawing/2014/main" id="{900DDCAB-022C-567D-88D5-10126231DC3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76" y="2719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21" name="Line 654">
                <a:extLst>
                  <a:ext uri="{FF2B5EF4-FFF2-40B4-BE49-F238E27FC236}">
                    <a16:creationId xmlns:a16="http://schemas.microsoft.com/office/drawing/2014/main" id="{D3498EC6-146B-B240-8FB9-F3AEC13261E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86" y="2719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22" name="Line 655">
                <a:extLst>
                  <a:ext uri="{FF2B5EF4-FFF2-40B4-BE49-F238E27FC236}">
                    <a16:creationId xmlns:a16="http://schemas.microsoft.com/office/drawing/2014/main" id="{8CEF58C1-1369-B9E2-60E4-C6DA10F0512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03" y="2536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23" name="Line 656">
                <a:extLst>
                  <a:ext uri="{FF2B5EF4-FFF2-40B4-BE49-F238E27FC236}">
                    <a16:creationId xmlns:a16="http://schemas.microsoft.com/office/drawing/2014/main" id="{3A1DF2C0-0C6A-7AA0-A732-D910D2EDB86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14" y="2536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24" name="Line 657">
                <a:extLst>
                  <a:ext uri="{FF2B5EF4-FFF2-40B4-BE49-F238E27FC236}">
                    <a16:creationId xmlns:a16="http://schemas.microsoft.com/office/drawing/2014/main" id="{913CF183-2A8D-8A9A-C576-6DDD217BCD7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24" y="2536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25" name="Line 658">
                <a:extLst>
                  <a:ext uri="{FF2B5EF4-FFF2-40B4-BE49-F238E27FC236}">
                    <a16:creationId xmlns:a16="http://schemas.microsoft.com/office/drawing/2014/main" id="{275C43EC-2F64-9F82-06A4-31759A11C0E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34" y="2536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26" name="Line 659">
                <a:extLst>
                  <a:ext uri="{FF2B5EF4-FFF2-40B4-BE49-F238E27FC236}">
                    <a16:creationId xmlns:a16="http://schemas.microsoft.com/office/drawing/2014/main" id="{4146ED68-F58D-E6B1-BF98-98B13E47836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45" y="2536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27" name="Line 660">
                <a:extLst>
                  <a:ext uri="{FF2B5EF4-FFF2-40B4-BE49-F238E27FC236}">
                    <a16:creationId xmlns:a16="http://schemas.microsoft.com/office/drawing/2014/main" id="{CA8D9CA5-4D0E-CA21-9804-56841B4E8C6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55" y="2536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28" name="Line 661">
                <a:extLst>
                  <a:ext uri="{FF2B5EF4-FFF2-40B4-BE49-F238E27FC236}">
                    <a16:creationId xmlns:a16="http://schemas.microsoft.com/office/drawing/2014/main" id="{8FF76DED-F75A-4C3D-524C-1C0A3FDC913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66" y="2536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29" name="Line 662">
                <a:extLst>
                  <a:ext uri="{FF2B5EF4-FFF2-40B4-BE49-F238E27FC236}">
                    <a16:creationId xmlns:a16="http://schemas.microsoft.com/office/drawing/2014/main" id="{E861E16B-E5CA-996E-C507-79732C6BB75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76" y="2536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30" name="Line 663">
                <a:extLst>
                  <a:ext uri="{FF2B5EF4-FFF2-40B4-BE49-F238E27FC236}">
                    <a16:creationId xmlns:a16="http://schemas.microsoft.com/office/drawing/2014/main" id="{B5B41E71-0DDF-7C08-98D5-984EA5045B0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86" y="2536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31" name="Line 664">
                <a:extLst>
                  <a:ext uri="{FF2B5EF4-FFF2-40B4-BE49-F238E27FC236}">
                    <a16:creationId xmlns:a16="http://schemas.microsoft.com/office/drawing/2014/main" id="{E3E9F13A-12D1-6B3B-E8D8-E2846CDD928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03" y="2352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32" name="Line 665">
                <a:extLst>
                  <a:ext uri="{FF2B5EF4-FFF2-40B4-BE49-F238E27FC236}">
                    <a16:creationId xmlns:a16="http://schemas.microsoft.com/office/drawing/2014/main" id="{5B0360A0-BEAA-CB56-0458-075701EDEBB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14" y="2352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33" name="Line 666">
                <a:extLst>
                  <a:ext uri="{FF2B5EF4-FFF2-40B4-BE49-F238E27FC236}">
                    <a16:creationId xmlns:a16="http://schemas.microsoft.com/office/drawing/2014/main" id="{C7BE66E6-ABE4-3434-F790-C0F07C3A3BD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24" y="2352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34" name="Line 667">
                <a:extLst>
                  <a:ext uri="{FF2B5EF4-FFF2-40B4-BE49-F238E27FC236}">
                    <a16:creationId xmlns:a16="http://schemas.microsoft.com/office/drawing/2014/main" id="{BDEEC7E1-913B-9931-7E0C-D88E50338D1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34" y="2352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35" name="Line 668">
                <a:extLst>
                  <a:ext uri="{FF2B5EF4-FFF2-40B4-BE49-F238E27FC236}">
                    <a16:creationId xmlns:a16="http://schemas.microsoft.com/office/drawing/2014/main" id="{13DDC2E7-D70D-5385-72FB-61AC7191E13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45" y="2352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36" name="Line 669">
                <a:extLst>
                  <a:ext uri="{FF2B5EF4-FFF2-40B4-BE49-F238E27FC236}">
                    <a16:creationId xmlns:a16="http://schemas.microsoft.com/office/drawing/2014/main" id="{5F7DC8D6-564F-E102-B4E1-3EA51BCA65A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55" y="2352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37" name="Line 670">
                <a:extLst>
                  <a:ext uri="{FF2B5EF4-FFF2-40B4-BE49-F238E27FC236}">
                    <a16:creationId xmlns:a16="http://schemas.microsoft.com/office/drawing/2014/main" id="{DE59965E-3049-73F3-D647-6F34AD69156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66" y="2352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38" name="Line 671">
                <a:extLst>
                  <a:ext uri="{FF2B5EF4-FFF2-40B4-BE49-F238E27FC236}">
                    <a16:creationId xmlns:a16="http://schemas.microsoft.com/office/drawing/2014/main" id="{15FE2079-0D0D-4D31-7865-B4F8F2AAF17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76" y="2352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39" name="Line 672">
                <a:extLst>
                  <a:ext uri="{FF2B5EF4-FFF2-40B4-BE49-F238E27FC236}">
                    <a16:creationId xmlns:a16="http://schemas.microsoft.com/office/drawing/2014/main" id="{9EBAE637-DD56-4468-05B7-751EBC98F96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86" y="2352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40" name="Line 673">
                <a:extLst>
                  <a:ext uri="{FF2B5EF4-FFF2-40B4-BE49-F238E27FC236}">
                    <a16:creationId xmlns:a16="http://schemas.microsoft.com/office/drawing/2014/main" id="{2DAF09E4-B836-DF9D-D18B-06552AFA04A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03" y="2169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41" name="Line 674">
                <a:extLst>
                  <a:ext uri="{FF2B5EF4-FFF2-40B4-BE49-F238E27FC236}">
                    <a16:creationId xmlns:a16="http://schemas.microsoft.com/office/drawing/2014/main" id="{F2A65C98-FA9C-B8B4-1509-4EDF42D00ED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14" y="2169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42" name="Line 675">
                <a:extLst>
                  <a:ext uri="{FF2B5EF4-FFF2-40B4-BE49-F238E27FC236}">
                    <a16:creationId xmlns:a16="http://schemas.microsoft.com/office/drawing/2014/main" id="{EC8C47B7-FE55-7C6A-3D7F-034DCDF2788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24" y="2169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43" name="Line 676">
                <a:extLst>
                  <a:ext uri="{FF2B5EF4-FFF2-40B4-BE49-F238E27FC236}">
                    <a16:creationId xmlns:a16="http://schemas.microsoft.com/office/drawing/2014/main" id="{420ECF03-DAE5-53E3-F19A-9CB22684C87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34" y="2169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44" name="Line 677">
                <a:extLst>
                  <a:ext uri="{FF2B5EF4-FFF2-40B4-BE49-F238E27FC236}">
                    <a16:creationId xmlns:a16="http://schemas.microsoft.com/office/drawing/2014/main" id="{7F0DF339-5390-79D7-036D-72F4801CE9F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45" y="2169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45" name="Line 678">
                <a:extLst>
                  <a:ext uri="{FF2B5EF4-FFF2-40B4-BE49-F238E27FC236}">
                    <a16:creationId xmlns:a16="http://schemas.microsoft.com/office/drawing/2014/main" id="{5D1820F6-CDDA-3A5A-4237-FB317996071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55" y="2169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46" name="Line 679">
                <a:extLst>
                  <a:ext uri="{FF2B5EF4-FFF2-40B4-BE49-F238E27FC236}">
                    <a16:creationId xmlns:a16="http://schemas.microsoft.com/office/drawing/2014/main" id="{A3A3A125-DE9A-611B-DA30-D63F682E643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66" y="2169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47" name="Line 680">
                <a:extLst>
                  <a:ext uri="{FF2B5EF4-FFF2-40B4-BE49-F238E27FC236}">
                    <a16:creationId xmlns:a16="http://schemas.microsoft.com/office/drawing/2014/main" id="{604972AF-A92E-CE23-5BD0-7A334A5B946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76" y="2169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48" name="Line 681">
                <a:extLst>
                  <a:ext uri="{FF2B5EF4-FFF2-40B4-BE49-F238E27FC236}">
                    <a16:creationId xmlns:a16="http://schemas.microsoft.com/office/drawing/2014/main" id="{912F6F44-983F-0867-81FE-BF3868A3414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86" y="2169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49" name="Line 682">
                <a:extLst>
                  <a:ext uri="{FF2B5EF4-FFF2-40B4-BE49-F238E27FC236}">
                    <a16:creationId xmlns:a16="http://schemas.microsoft.com/office/drawing/2014/main" id="{2685AE97-3328-0B3C-5D18-F98775DB16A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03" y="1986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50" name="Line 683">
                <a:extLst>
                  <a:ext uri="{FF2B5EF4-FFF2-40B4-BE49-F238E27FC236}">
                    <a16:creationId xmlns:a16="http://schemas.microsoft.com/office/drawing/2014/main" id="{6A2FB39A-00E2-D39E-FD2E-43816245C7B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14" y="1986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51" name="Line 684">
                <a:extLst>
                  <a:ext uri="{FF2B5EF4-FFF2-40B4-BE49-F238E27FC236}">
                    <a16:creationId xmlns:a16="http://schemas.microsoft.com/office/drawing/2014/main" id="{C5E76906-B949-FC7C-7BA4-377DEE74A1A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24" y="1986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52" name="Line 685">
                <a:extLst>
                  <a:ext uri="{FF2B5EF4-FFF2-40B4-BE49-F238E27FC236}">
                    <a16:creationId xmlns:a16="http://schemas.microsoft.com/office/drawing/2014/main" id="{A4014C25-BDC9-0BB8-5CE0-98D18BFCA58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34" y="1986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53" name="Line 686">
                <a:extLst>
                  <a:ext uri="{FF2B5EF4-FFF2-40B4-BE49-F238E27FC236}">
                    <a16:creationId xmlns:a16="http://schemas.microsoft.com/office/drawing/2014/main" id="{7CBD102E-1C46-85EA-8DD5-88A7120D321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45" y="1986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54" name="Line 687">
                <a:extLst>
                  <a:ext uri="{FF2B5EF4-FFF2-40B4-BE49-F238E27FC236}">
                    <a16:creationId xmlns:a16="http://schemas.microsoft.com/office/drawing/2014/main" id="{E9D82BDB-33B0-211F-70FC-5B507AFE881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55" y="1986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55" name="Line 688">
                <a:extLst>
                  <a:ext uri="{FF2B5EF4-FFF2-40B4-BE49-F238E27FC236}">
                    <a16:creationId xmlns:a16="http://schemas.microsoft.com/office/drawing/2014/main" id="{B6E7D6CE-9BB9-1375-0FBE-6CDBEABC2ED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66" y="1986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56" name="Line 689">
                <a:extLst>
                  <a:ext uri="{FF2B5EF4-FFF2-40B4-BE49-F238E27FC236}">
                    <a16:creationId xmlns:a16="http://schemas.microsoft.com/office/drawing/2014/main" id="{22A98E61-73A0-0A4A-B282-728A8007AB1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76" y="1986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57" name="Line 690">
                <a:extLst>
                  <a:ext uri="{FF2B5EF4-FFF2-40B4-BE49-F238E27FC236}">
                    <a16:creationId xmlns:a16="http://schemas.microsoft.com/office/drawing/2014/main" id="{27C593AB-CA2A-A9AA-0A33-40DFD4BFE3D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86" y="1986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58" name="Line 691">
                <a:extLst>
                  <a:ext uri="{FF2B5EF4-FFF2-40B4-BE49-F238E27FC236}">
                    <a16:creationId xmlns:a16="http://schemas.microsoft.com/office/drawing/2014/main" id="{D86BB26E-6738-85FF-CE10-C702C1C2948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03" y="1803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59" name="Line 692">
                <a:extLst>
                  <a:ext uri="{FF2B5EF4-FFF2-40B4-BE49-F238E27FC236}">
                    <a16:creationId xmlns:a16="http://schemas.microsoft.com/office/drawing/2014/main" id="{DFF2F9D3-3841-418D-D0B5-CA825647672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14" y="1803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60" name="Line 693">
                <a:extLst>
                  <a:ext uri="{FF2B5EF4-FFF2-40B4-BE49-F238E27FC236}">
                    <a16:creationId xmlns:a16="http://schemas.microsoft.com/office/drawing/2014/main" id="{735749C3-5045-0F50-C5AB-D2D13D98B69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24" y="1803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61" name="Line 694">
                <a:extLst>
                  <a:ext uri="{FF2B5EF4-FFF2-40B4-BE49-F238E27FC236}">
                    <a16:creationId xmlns:a16="http://schemas.microsoft.com/office/drawing/2014/main" id="{9A298EE0-B9E4-3A74-430E-A262CB24991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34" y="1803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62" name="Line 695">
                <a:extLst>
                  <a:ext uri="{FF2B5EF4-FFF2-40B4-BE49-F238E27FC236}">
                    <a16:creationId xmlns:a16="http://schemas.microsoft.com/office/drawing/2014/main" id="{2A660062-A75F-D16F-C944-32A87FBDC9B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45" y="1803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63" name="Line 696">
                <a:extLst>
                  <a:ext uri="{FF2B5EF4-FFF2-40B4-BE49-F238E27FC236}">
                    <a16:creationId xmlns:a16="http://schemas.microsoft.com/office/drawing/2014/main" id="{63889CA9-CFA6-E61E-22E6-D0877EFC2AD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55" y="1803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64" name="Line 697">
                <a:extLst>
                  <a:ext uri="{FF2B5EF4-FFF2-40B4-BE49-F238E27FC236}">
                    <a16:creationId xmlns:a16="http://schemas.microsoft.com/office/drawing/2014/main" id="{5C91F8A7-C1CD-C9DB-0E8E-A65BBC83E10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66" y="1803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65" name="Line 698">
                <a:extLst>
                  <a:ext uri="{FF2B5EF4-FFF2-40B4-BE49-F238E27FC236}">
                    <a16:creationId xmlns:a16="http://schemas.microsoft.com/office/drawing/2014/main" id="{A237E438-D42C-161B-8D98-DE5C3907751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76" y="1803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66" name="Line 699">
                <a:extLst>
                  <a:ext uri="{FF2B5EF4-FFF2-40B4-BE49-F238E27FC236}">
                    <a16:creationId xmlns:a16="http://schemas.microsoft.com/office/drawing/2014/main" id="{5E32D60C-CF5A-F8C3-7C4A-7E279898862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86" y="1803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67" name="Rectangle 700">
                <a:extLst>
                  <a:ext uri="{FF2B5EF4-FFF2-40B4-BE49-F238E27FC236}">
                    <a16:creationId xmlns:a16="http://schemas.microsoft.com/office/drawing/2014/main" id="{2EDCE874-2443-8A8B-4B51-8D4E77EA52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88" y="2522"/>
                <a:ext cx="602" cy="197"/>
              </a:xfrm>
              <a:prstGeom prst="rect">
                <a:avLst/>
              </a:prstGeom>
              <a:solidFill>
                <a:srgbClr val="606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68" name="Rectangle 701">
                <a:extLst>
                  <a:ext uri="{FF2B5EF4-FFF2-40B4-BE49-F238E27FC236}">
                    <a16:creationId xmlns:a16="http://schemas.microsoft.com/office/drawing/2014/main" id="{BE550C23-8F7B-C133-E516-1C69BA708D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90" y="2524"/>
                <a:ext cx="599" cy="193"/>
              </a:xfrm>
              <a:prstGeom prst="rect">
                <a:avLst/>
              </a:prstGeom>
              <a:noFill/>
              <a:ln w="6350" cap="flat">
                <a:solidFill>
                  <a:srgbClr val="60606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69" name="Rectangle 702">
                <a:extLst>
                  <a:ext uri="{FF2B5EF4-FFF2-40B4-BE49-F238E27FC236}">
                    <a16:creationId xmlns:a16="http://schemas.microsoft.com/office/drawing/2014/main" id="{35BE5619-C894-A3E1-5D4D-BB5F3CE04F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88" y="2366"/>
                <a:ext cx="602" cy="156"/>
              </a:xfrm>
              <a:prstGeom prst="rect">
                <a:avLst/>
              </a:prstGeom>
              <a:solidFill>
                <a:srgbClr val="A0A0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70" name="Rectangle 703">
                <a:extLst>
                  <a:ext uri="{FF2B5EF4-FFF2-40B4-BE49-F238E27FC236}">
                    <a16:creationId xmlns:a16="http://schemas.microsoft.com/office/drawing/2014/main" id="{AE6AD43C-55FB-2355-EBC2-B7E6B942D6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90" y="2367"/>
                <a:ext cx="599" cy="153"/>
              </a:xfrm>
              <a:prstGeom prst="rect">
                <a:avLst/>
              </a:prstGeom>
              <a:noFill/>
              <a:ln w="6350" cap="flat">
                <a:solidFill>
                  <a:srgbClr val="A0A0A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71" name="Rectangle 704">
                <a:extLst>
                  <a:ext uri="{FF2B5EF4-FFF2-40B4-BE49-F238E27FC236}">
                    <a16:creationId xmlns:a16="http://schemas.microsoft.com/office/drawing/2014/main" id="{71EBB6E9-8526-D436-185A-B547A72585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88" y="1803"/>
                <a:ext cx="602" cy="5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72" name="Rectangle 705">
                <a:extLst>
                  <a:ext uri="{FF2B5EF4-FFF2-40B4-BE49-F238E27FC236}">
                    <a16:creationId xmlns:a16="http://schemas.microsoft.com/office/drawing/2014/main" id="{113676F4-4BEC-C830-27C5-8905169F30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90" y="1804"/>
                <a:ext cx="599" cy="560"/>
              </a:xfrm>
              <a:prstGeom prst="rect">
                <a:avLst/>
              </a:prstGeom>
              <a:noFill/>
              <a:ln w="6350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73" name="Rectangle 706">
                <a:extLst>
                  <a:ext uri="{FF2B5EF4-FFF2-40B4-BE49-F238E27FC236}">
                    <a16:creationId xmlns:a16="http://schemas.microsoft.com/office/drawing/2014/main" id="{0D8C8C44-E166-4C05-79C3-CD148F675A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60" y="2535"/>
                <a:ext cx="86" cy="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21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774" name="Rectangle 707">
                <a:extLst>
                  <a:ext uri="{FF2B5EF4-FFF2-40B4-BE49-F238E27FC236}">
                    <a16:creationId xmlns:a16="http://schemas.microsoft.com/office/drawing/2014/main" id="{21823B12-B29F-E345-D10E-E24B59BD31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60" y="2378"/>
                <a:ext cx="86" cy="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17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775" name="Rectangle 708">
                <a:extLst>
                  <a:ext uri="{FF2B5EF4-FFF2-40B4-BE49-F238E27FC236}">
                    <a16:creationId xmlns:a16="http://schemas.microsoft.com/office/drawing/2014/main" id="{1DE48F89-7CE8-72D6-0D88-C5B9B7EA39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60" y="1815"/>
                <a:ext cx="86" cy="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61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776" name="Rectangle 709">
                <a:extLst>
                  <a:ext uri="{FF2B5EF4-FFF2-40B4-BE49-F238E27FC236}">
                    <a16:creationId xmlns:a16="http://schemas.microsoft.com/office/drawing/2014/main" id="{A1BDC5B9-1D8A-C2FA-B599-388EF41305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73" y="1655"/>
                <a:ext cx="469" cy="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tienda de frutas y verduras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777" name="Rectangle 710">
                <a:extLst>
                  <a:ext uri="{FF2B5EF4-FFF2-40B4-BE49-F238E27FC236}">
                    <a16:creationId xmlns:a16="http://schemas.microsoft.com/office/drawing/2014/main" id="{99E052F3-4A52-26C0-9FA8-C6B43F9666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75" y="1646"/>
                <a:ext cx="972" cy="107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78" name="Rectangle 711">
                <a:extLst>
                  <a:ext uri="{FF2B5EF4-FFF2-40B4-BE49-F238E27FC236}">
                    <a16:creationId xmlns:a16="http://schemas.microsoft.com/office/drawing/2014/main" id="{D11E3DC0-964E-8F10-D838-BEC50AA218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77" y="1648"/>
                <a:ext cx="968" cy="1069"/>
              </a:xfrm>
              <a:prstGeom prst="rect">
                <a:avLst/>
              </a:prstGeom>
              <a:noFill/>
              <a:ln w="635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79" name="Rectangle 712">
                <a:extLst>
                  <a:ext uri="{FF2B5EF4-FFF2-40B4-BE49-F238E27FC236}">
                    <a16:creationId xmlns:a16="http://schemas.microsoft.com/office/drawing/2014/main" id="{2B75CA89-F01B-6AF1-392C-125485CCAF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75" y="1738"/>
                <a:ext cx="972" cy="98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80" name="Rectangle 713">
                <a:extLst>
                  <a:ext uri="{FF2B5EF4-FFF2-40B4-BE49-F238E27FC236}">
                    <a16:creationId xmlns:a16="http://schemas.microsoft.com/office/drawing/2014/main" id="{E7458491-DAC9-BD46-86CF-F253A5E7DC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77" y="1740"/>
                <a:ext cx="968" cy="977"/>
              </a:xfrm>
              <a:prstGeom prst="rect">
                <a:avLst/>
              </a:prstGeom>
              <a:noFill/>
              <a:ln w="635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81" name="Line 714">
                <a:extLst>
                  <a:ext uri="{FF2B5EF4-FFF2-40B4-BE49-F238E27FC236}">
                    <a16:creationId xmlns:a16="http://schemas.microsoft.com/office/drawing/2014/main" id="{0BC05E3E-7F43-E8A1-465C-BBE88D49DE0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675" y="2719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82" name="Line 715">
                <a:extLst>
                  <a:ext uri="{FF2B5EF4-FFF2-40B4-BE49-F238E27FC236}">
                    <a16:creationId xmlns:a16="http://schemas.microsoft.com/office/drawing/2014/main" id="{EA7B54E8-E39C-942E-C587-62EBFFA0AB0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85" y="2719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83" name="Line 716">
                <a:extLst>
                  <a:ext uri="{FF2B5EF4-FFF2-40B4-BE49-F238E27FC236}">
                    <a16:creationId xmlns:a16="http://schemas.microsoft.com/office/drawing/2014/main" id="{B9DAE619-C49F-B942-FC44-C7B516B1443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96" y="2719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84" name="Line 717">
                <a:extLst>
                  <a:ext uri="{FF2B5EF4-FFF2-40B4-BE49-F238E27FC236}">
                    <a16:creationId xmlns:a16="http://schemas.microsoft.com/office/drawing/2014/main" id="{77D15569-B17F-7E2F-2B9C-A368CD61864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06" y="2719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85" name="Line 718">
                <a:extLst>
                  <a:ext uri="{FF2B5EF4-FFF2-40B4-BE49-F238E27FC236}">
                    <a16:creationId xmlns:a16="http://schemas.microsoft.com/office/drawing/2014/main" id="{B1939665-F6A2-6144-160F-727F4A593F7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17" y="2719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86" name="Line 719">
                <a:extLst>
                  <a:ext uri="{FF2B5EF4-FFF2-40B4-BE49-F238E27FC236}">
                    <a16:creationId xmlns:a16="http://schemas.microsoft.com/office/drawing/2014/main" id="{F24317DA-DC09-5D04-C737-50F7DB063E5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27" y="2719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87" name="Line 720">
                <a:extLst>
                  <a:ext uri="{FF2B5EF4-FFF2-40B4-BE49-F238E27FC236}">
                    <a16:creationId xmlns:a16="http://schemas.microsoft.com/office/drawing/2014/main" id="{92A3E828-FF54-4918-59EE-CD937D532AF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37" y="2719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88" name="Line 721">
                <a:extLst>
                  <a:ext uri="{FF2B5EF4-FFF2-40B4-BE49-F238E27FC236}">
                    <a16:creationId xmlns:a16="http://schemas.microsoft.com/office/drawing/2014/main" id="{B00C0AB2-8173-1CAD-E486-650036E73FB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448" y="2719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89" name="Line 722">
                <a:extLst>
                  <a:ext uri="{FF2B5EF4-FFF2-40B4-BE49-F238E27FC236}">
                    <a16:creationId xmlns:a16="http://schemas.microsoft.com/office/drawing/2014/main" id="{BFEFA873-FF81-7B1C-A7FC-CB1C2840280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558" y="2719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90" name="Line 723">
                <a:extLst>
                  <a:ext uri="{FF2B5EF4-FFF2-40B4-BE49-F238E27FC236}">
                    <a16:creationId xmlns:a16="http://schemas.microsoft.com/office/drawing/2014/main" id="{8A9A6AC2-E2DA-D06B-6707-9C8AF83133B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675" y="2536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91" name="Line 724">
                <a:extLst>
                  <a:ext uri="{FF2B5EF4-FFF2-40B4-BE49-F238E27FC236}">
                    <a16:creationId xmlns:a16="http://schemas.microsoft.com/office/drawing/2014/main" id="{DD47F6ED-5613-87A8-ECB3-1D6F81CE42F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85" y="2536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92" name="Line 725">
                <a:extLst>
                  <a:ext uri="{FF2B5EF4-FFF2-40B4-BE49-F238E27FC236}">
                    <a16:creationId xmlns:a16="http://schemas.microsoft.com/office/drawing/2014/main" id="{73B75E00-A8D6-5A85-3E97-1D2FA3447F1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96" y="2536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93" name="Line 726">
                <a:extLst>
                  <a:ext uri="{FF2B5EF4-FFF2-40B4-BE49-F238E27FC236}">
                    <a16:creationId xmlns:a16="http://schemas.microsoft.com/office/drawing/2014/main" id="{254F144C-427B-966F-3E0A-4CFBE944A1B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06" y="2536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94" name="Line 727">
                <a:extLst>
                  <a:ext uri="{FF2B5EF4-FFF2-40B4-BE49-F238E27FC236}">
                    <a16:creationId xmlns:a16="http://schemas.microsoft.com/office/drawing/2014/main" id="{0777C0DD-94E1-0E57-4711-DFF71D63682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17" y="2536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95" name="Line 728">
                <a:extLst>
                  <a:ext uri="{FF2B5EF4-FFF2-40B4-BE49-F238E27FC236}">
                    <a16:creationId xmlns:a16="http://schemas.microsoft.com/office/drawing/2014/main" id="{65EFAEBA-EF52-E4F5-EE9E-F8C11F0770E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27" y="2536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96" name="Line 729">
                <a:extLst>
                  <a:ext uri="{FF2B5EF4-FFF2-40B4-BE49-F238E27FC236}">
                    <a16:creationId xmlns:a16="http://schemas.microsoft.com/office/drawing/2014/main" id="{2B0DB890-5D1E-9614-B8E6-3582E5145D6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37" y="2536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97" name="Line 730">
                <a:extLst>
                  <a:ext uri="{FF2B5EF4-FFF2-40B4-BE49-F238E27FC236}">
                    <a16:creationId xmlns:a16="http://schemas.microsoft.com/office/drawing/2014/main" id="{B1CEC07A-E73C-E716-C661-94E694ADC75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448" y="2536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98" name="Line 731">
                <a:extLst>
                  <a:ext uri="{FF2B5EF4-FFF2-40B4-BE49-F238E27FC236}">
                    <a16:creationId xmlns:a16="http://schemas.microsoft.com/office/drawing/2014/main" id="{D29489E9-B8BB-1B8D-E016-EA63B658675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558" y="2536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99" name="Line 732">
                <a:extLst>
                  <a:ext uri="{FF2B5EF4-FFF2-40B4-BE49-F238E27FC236}">
                    <a16:creationId xmlns:a16="http://schemas.microsoft.com/office/drawing/2014/main" id="{CDE25075-83C1-C94E-1886-DE3103E7795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675" y="2352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00" name="Line 733">
                <a:extLst>
                  <a:ext uri="{FF2B5EF4-FFF2-40B4-BE49-F238E27FC236}">
                    <a16:creationId xmlns:a16="http://schemas.microsoft.com/office/drawing/2014/main" id="{231BC319-62FA-DA77-7E9F-490DEB3A59D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85" y="2352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01" name="Line 734">
                <a:extLst>
                  <a:ext uri="{FF2B5EF4-FFF2-40B4-BE49-F238E27FC236}">
                    <a16:creationId xmlns:a16="http://schemas.microsoft.com/office/drawing/2014/main" id="{F94EFFE6-3526-9CA5-1F5B-C176061743D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96" y="2352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02" name="Line 735">
                <a:extLst>
                  <a:ext uri="{FF2B5EF4-FFF2-40B4-BE49-F238E27FC236}">
                    <a16:creationId xmlns:a16="http://schemas.microsoft.com/office/drawing/2014/main" id="{6C695D9C-267C-2085-2C65-FAF66208380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06" y="2352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03" name="Line 736">
                <a:extLst>
                  <a:ext uri="{FF2B5EF4-FFF2-40B4-BE49-F238E27FC236}">
                    <a16:creationId xmlns:a16="http://schemas.microsoft.com/office/drawing/2014/main" id="{628AFE0F-FC0D-A4FF-7DC6-CEEB113A848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17" y="2352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04" name="Line 737">
                <a:extLst>
                  <a:ext uri="{FF2B5EF4-FFF2-40B4-BE49-F238E27FC236}">
                    <a16:creationId xmlns:a16="http://schemas.microsoft.com/office/drawing/2014/main" id="{85C90E6B-C76C-0E12-63EC-763356D65BF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27" y="2352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05" name="Line 738">
                <a:extLst>
                  <a:ext uri="{FF2B5EF4-FFF2-40B4-BE49-F238E27FC236}">
                    <a16:creationId xmlns:a16="http://schemas.microsoft.com/office/drawing/2014/main" id="{8B9D3B6B-994C-CFFA-9738-D6C30316799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37" y="2352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06" name="Line 739">
                <a:extLst>
                  <a:ext uri="{FF2B5EF4-FFF2-40B4-BE49-F238E27FC236}">
                    <a16:creationId xmlns:a16="http://schemas.microsoft.com/office/drawing/2014/main" id="{D6AC37B6-4B03-D08F-FCCC-FCA19CFCB8C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448" y="2352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07" name="Line 740">
                <a:extLst>
                  <a:ext uri="{FF2B5EF4-FFF2-40B4-BE49-F238E27FC236}">
                    <a16:creationId xmlns:a16="http://schemas.microsoft.com/office/drawing/2014/main" id="{5F9968BD-6E53-9803-1A91-A7B07A301C7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558" y="2352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08" name="Line 741">
                <a:extLst>
                  <a:ext uri="{FF2B5EF4-FFF2-40B4-BE49-F238E27FC236}">
                    <a16:creationId xmlns:a16="http://schemas.microsoft.com/office/drawing/2014/main" id="{8923F29F-68A8-008D-F7CE-3664301973F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675" y="2169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09" name="Line 742">
                <a:extLst>
                  <a:ext uri="{FF2B5EF4-FFF2-40B4-BE49-F238E27FC236}">
                    <a16:creationId xmlns:a16="http://schemas.microsoft.com/office/drawing/2014/main" id="{F826AF8F-6A72-2CBA-659A-B0DC9F5C2F4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85" y="2169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10" name="Line 743">
                <a:extLst>
                  <a:ext uri="{FF2B5EF4-FFF2-40B4-BE49-F238E27FC236}">
                    <a16:creationId xmlns:a16="http://schemas.microsoft.com/office/drawing/2014/main" id="{9183A671-AEE2-FEEA-6633-E041A83B0DA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96" y="2169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11" name="Line 744">
                <a:extLst>
                  <a:ext uri="{FF2B5EF4-FFF2-40B4-BE49-F238E27FC236}">
                    <a16:creationId xmlns:a16="http://schemas.microsoft.com/office/drawing/2014/main" id="{1ECA9365-9EE3-652F-B30D-65DD96EE7B8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06" y="2169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12" name="Line 745">
                <a:extLst>
                  <a:ext uri="{FF2B5EF4-FFF2-40B4-BE49-F238E27FC236}">
                    <a16:creationId xmlns:a16="http://schemas.microsoft.com/office/drawing/2014/main" id="{BF635564-EC5A-CD45-61DD-0ADE6D7370A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17" y="2169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13" name="Line 746">
                <a:extLst>
                  <a:ext uri="{FF2B5EF4-FFF2-40B4-BE49-F238E27FC236}">
                    <a16:creationId xmlns:a16="http://schemas.microsoft.com/office/drawing/2014/main" id="{A88D7808-EC61-7A28-A738-8D3AF813EB1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27" y="2169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14" name="Line 747">
                <a:extLst>
                  <a:ext uri="{FF2B5EF4-FFF2-40B4-BE49-F238E27FC236}">
                    <a16:creationId xmlns:a16="http://schemas.microsoft.com/office/drawing/2014/main" id="{BD27BB77-39C1-D619-24B0-959C6D57140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37" y="2169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15" name="Line 748">
                <a:extLst>
                  <a:ext uri="{FF2B5EF4-FFF2-40B4-BE49-F238E27FC236}">
                    <a16:creationId xmlns:a16="http://schemas.microsoft.com/office/drawing/2014/main" id="{14D6855F-491D-38C8-8677-B0D4C2BD3C4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448" y="2169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16" name="Line 749">
                <a:extLst>
                  <a:ext uri="{FF2B5EF4-FFF2-40B4-BE49-F238E27FC236}">
                    <a16:creationId xmlns:a16="http://schemas.microsoft.com/office/drawing/2014/main" id="{EC6A7BAD-FEAD-CFE9-BC13-E4C1B459F0E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558" y="2169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17" name="Line 750">
                <a:extLst>
                  <a:ext uri="{FF2B5EF4-FFF2-40B4-BE49-F238E27FC236}">
                    <a16:creationId xmlns:a16="http://schemas.microsoft.com/office/drawing/2014/main" id="{24FD736E-D77B-7211-3923-CB981B3736B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675" y="1986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18" name="Line 751">
                <a:extLst>
                  <a:ext uri="{FF2B5EF4-FFF2-40B4-BE49-F238E27FC236}">
                    <a16:creationId xmlns:a16="http://schemas.microsoft.com/office/drawing/2014/main" id="{B9983205-2915-3A80-6C0D-00A8D65CF0E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85" y="1986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19" name="Line 752">
                <a:extLst>
                  <a:ext uri="{FF2B5EF4-FFF2-40B4-BE49-F238E27FC236}">
                    <a16:creationId xmlns:a16="http://schemas.microsoft.com/office/drawing/2014/main" id="{A97EA0A0-B3AB-1013-C877-E72B79931A7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96" y="1986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20" name="Line 753">
                <a:extLst>
                  <a:ext uri="{FF2B5EF4-FFF2-40B4-BE49-F238E27FC236}">
                    <a16:creationId xmlns:a16="http://schemas.microsoft.com/office/drawing/2014/main" id="{A90AD392-185E-2A4E-7F70-8A51F776513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06" y="1986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21" name="Line 754">
                <a:extLst>
                  <a:ext uri="{FF2B5EF4-FFF2-40B4-BE49-F238E27FC236}">
                    <a16:creationId xmlns:a16="http://schemas.microsoft.com/office/drawing/2014/main" id="{EE2479D0-1DB2-A646-E608-474E975925A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17" y="1986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22" name="Line 755">
                <a:extLst>
                  <a:ext uri="{FF2B5EF4-FFF2-40B4-BE49-F238E27FC236}">
                    <a16:creationId xmlns:a16="http://schemas.microsoft.com/office/drawing/2014/main" id="{33509C64-ABDF-BC89-F011-B6CA0919CEE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27" y="1986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23" name="Line 756">
                <a:extLst>
                  <a:ext uri="{FF2B5EF4-FFF2-40B4-BE49-F238E27FC236}">
                    <a16:creationId xmlns:a16="http://schemas.microsoft.com/office/drawing/2014/main" id="{6D269E09-FBDB-427B-D12D-49D61BB51C4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37" y="1986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24" name="Line 757">
                <a:extLst>
                  <a:ext uri="{FF2B5EF4-FFF2-40B4-BE49-F238E27FC236}">
                    <a16:creationId xmlns:a16="http://schemas.microsoft.com/office/drawing/2014/main" id="{3F9BECED-149E-6E05-E689-FCFACAF1B26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448" y="1986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25" name="Line 758">
                <a:extLst>
                  <a:ext uri="{FF2B5EF4-FFF2-40B4-BE49-F238E27FC236}">
                    <a16:creationId xmlns:a16="http://schemas.microsoft.com/office/drawing/2014/main" id="{526F0825-A596-B1A6-5FEE-50F381F10AE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558" y="1986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26" name="Line 759">
                <a:extLst>
                  <a:ext uri="{FF2B5EF4-FFF2-40B4-BE49-F238E27FC236}">
                    <a16:creationId xmlns:a16="http://schemas.microsoft.com/office/drawing/2014/main" id="{C0E2F52D-7813-CD19-1C11-E9EC4904777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675" y="1803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27" name="Line 760">
                <a:extLst>
                  <a:ext uri="{FF2B5EF4-FFF2-40B4-BE49-F238E27FC236}">
                    <a16:creationId xmlns:a16="http://schemas.microsoft.com/office/drawing/2014/main" id="{A7DACE9D-1704-7F4D-96EA-F87B19435C5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85" y="1803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28" name="Line 761">
                <a:extLst>
                  <a:ext uri="{FF2B5EF4-FFF2-40B4-BE49-F238E27FC236}">
                    <a16:creationId xmlns:a16="http://schemas.microsoft.com/office/drawing/2014/main" id="{C32FAC78-C5A2-4A34-CD25-B75D5CD2739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96" y="1803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29" name="Line 762">
                <a:extLst>
                  <a:ext uri="{FF2B5EF4-FFF2-40B4-BE49-F238E27FC236}">
                    <a16:creationId xmlns:a16="http://schemas.microsoft.com/office/drawing/2014/main" id="{0B2D7826-6098-BA71-C34C-AD2F7466F20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06" y="1803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30" name="Line 763">
                <a:extLst>
                  <a:ext uri="{FF2B5EF4-FFF2-40B4-BE49-F238E27FC236}">
                    <a16:creationId xmlns:a16="http://schemas.microsoft.com/office/drawing/2014/main" id="{9FDF3E90-D719-DDAD-C1A7-96C4BA1B28F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17" y="1803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31" name="Line 764">
                <a:extLst>
                  <a:ext uri="{FF2B5EF4-FFF2-40B4-BE49-F238E27FC236}">
                    <a16:creationId xmlns:a16="http://schemas.microsoft.com/office/drawing/2014/main" id="{4ED0B1C5-A5E8-ED85-DACE-9681060AA10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27" y="1803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32" name="Line 765">
                <a:extLst>
                  <a:ext uri="{FF2B5EF4-FFF2-40B4-BE49-F238E27FC236}">
                    <a16:creationId xmlns:a16="http://schemas.microsoft.com/office/drawing/2014/main" id="{37E155AF-5A94-15A9-A09D-9AA09EDEE33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37" y="1803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33" name="Line 766">
                <a:extLst>
                  <a:ext uri="{FF2B5EF4-FFF2-40B4-BE49-F238E27FC236}">
                    <a16:creationId xmlns:a16="http://schemas.microsoft.com/office/drawing/2014/main" id="{7424E78B-E410-8B9A-BDA1-49F6108A104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448" y="1803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34" name="Line 767">
                <a:extLst>
                  <a:ext uri="{FF2B5EF4-FFF2-40B4-BE49-F238E27FC236}">
                    <a16:creationId xmlns:a16="http://schemas.microsoft.com/office/drawing/2014/main" id="{1560E953-185E-A0A8-CC06-070E4937A64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558" y="1803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35" name="Rectangle 768">
                <a:extLst>
                  <a:ext uri="{FF2B5EF4-FFF2-40B4-BE49-F238E27FC236}">
                    <a16:creationId xmlns:a16="http://schemas.microsoft.com/office/drawing/2014/main" id="{CE7A4934-9773-C36F-E079-32528E4AEE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60" y="2552"/>
                <a:ext cx="602" cy="167"/>
              </a:xfrm>
              <a:prstGeom prst="rect">
                <a:avLst/>
              </a:prstGeom>
              <a:solidFill>
                <a:srgbClr val="606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36" name="Rectangle 769">
                <a:extLst>
                  <a:ext uri="{FF2B5EF4-FFF2-40B4-BE49-F238E27FC236}">
                    <a16:creationId xmlns:a16="http://schemas.microsoft.com/office/drawing/2014/main" id="{0CC5C410-B8AC-D558-D32F-7944AFEE3A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62" y="2554"/>
                <a:ext cx="598" cy="163"/>
              </a:xfrm>
              <a:prstGeom prst="rect">
                <a:avLst/>
              </a:prstGeom>
              <a:noFill/>
              <a:ln w="6350" cap="flat">
                <a:solidFill>
                  <a:srgbClr val="60606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37" name="Rectangle 770">
                <a:extLst>
                  <a:ext uri="{FF2B5EF4-FFF2-40B4-BE49-F238E27FC236}">
                    <a16:creationId xmlns:a16="http://schemas.microsoft.com/office/drawing/2014/main" id="{34CBD477-32BB-DD09-DFEB-DD112106F0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60" y="2356"/>
                <a:ext cx="602" cy="196"/>
              </a:xfrm>
              <a:prstGeom prst="rect">
                <a:avLst/>
              </a:prstGeom>
              <a:solidFill>
                <a:srgbClr val="A0A0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38" name="Rectangle 771">
                <a:extLst>
                  <a:ext uri="{FF2B5EF4-FFF2-40B4-BE49-F238E27FC236}">
                    <a16:creationId xmlns:a16="http://schemas.microsoft.com/office/drawing/2014/main" id="{B1605B81-C632-4F3C-8906-097A246607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62" y="2358"/>
                <a:ext cx="598" cy="192"/>
              </a:xfrm>
              <a:prstGeom prst="rect">
                <a:avLst/>
              </a:prstGeom>
              <a:noFill/>
              <a:ln w="6350" cap="flat">
                <a:solidFill>
                  <a:srgbClr val="A0A0A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39" name="Rectangle 772">
                <a:extLst>
                  <a:ext uri="{FF2B5EF4-FFF2-40B4-BE49-F238E27FC236}">
                    <a16:creationId xmlns:a16="http://schemas.microsoft.com/office/drawing/2014/main" id="{354B0634-F5D1-96A2-8332-92F0979DE3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60" y="1803"/>
                <a:ext cx="602" cy="55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40" name="Rectangle 773">
                <a:extLst>
                  <a:ext uri="{FF2B5EF4-FFF2-40B4-BE49-F238E27FC236}">
                    <a16:creationId xmlns:a16="http://schemas.microsoft.com/office/drawing/2014/main" id="{5AF30750-A9EC-6705-715A-393CC315D8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62" y="1804"/>
                <a:ext cx="598" cy="550"/>
              </a:xfrm>
              <a:prstGeom prst="rect">
                <a:avLst/>
              </a:prstGeom>
              <a:noFill/>
              <a:ln w="6350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41" name="Rectangle 774">
                <a:extLst>
                  <a:ext uri="{FF2B5EF4-FFF2-40B4-BE49-F238E27FC236}">
                    <a16:creationId xmlns:a16="http://schemas.microsoft.com/office/drawing/2014/main" id="{74984985-45EA-285F-24E4-50900362D1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33" y="2565"/>
                <a:ext cx="86" cy="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18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842" name="Rectangle 775">
                <a:extLst>
                  <a:ext uri="{FF2B5EF4-FFF2-40B4-BE49-F238E27FC236}">
                    <a16:creationId xmlns:a16="http://schemas.microsoft.com/office/drawing/2014/main" id="{9E7C4BE1-ED20-0BBD-0EFD-5A0601851C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33" y="2368"/>
                <a:ext cx="86" cy="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21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843" name="Rectangle 776">
                <a:extLst>
                  <a:ext uri="{FF2B5EF4-FFF2-40B4-BE49-F238E27FC236}">
                    <a16:creationId xmlns:a16="http://schemas.microsoft.com/office/drawing/2014/main" id="{2BEEE34D-FA01-EFDC-E4E9-2B8D285AAA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33" y="1815"/>
                <a:ext cx="86" cy="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60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844" name="Rectangle 777">
                <a:extLst>
                  <a:ext uri="{FF2B5EF4-FFF2-40B4-BE49-F238E27FC236}">
                    <a16:creationId xmlns:a16="http://schemas.microsoft.com/office/drawing/2014/main" id="{7759E25F-99E0-547F-A048-8F79CE84DB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94" y="1655"/>
                <a:ext cx="169" cy="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ferias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845" name="Rectangle 778">
                <a:extLst>
                  <a:ext uri="{FF2B5EF4-FFF2-40B4-BE49-F238E27FC236}">
                    <a16:creationId xmlns:a16="http://schemas.microsoft.com/office/drawing/2014/main" id="{8E9528A7-6345-3FBE-4303-B6BE76FF41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47" y="1646"/>
                <a:ext cx="972" cy="107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46" name="Rectangle 779">
                <a:extLst>
                  <a:ext uri="{FF2B5EF4-FFF2-40B4-BE49-F238E27FC236}">
                    <a16:creationId xmlns:a16="http://schemas.microsoft.com/office/drawing/2014/main" id="{A7059DFC-BFB3-20E1-ACD5-092E2F39C6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49" y="1648"/>
                <a:ext cx="968" cy="1069"/>
              </a:xfrm>
              <a:prstGeom prst="rect">
                <a:avLst/>
              </a:prstGeom>
              <a:noFill/>
              <a:ln w="635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47" name="Rectangle 780">
                <a:extLst>
                  <a:ext uri="{FF2B5EF4-FFF2-40B4-BE49-F238E27FC236}">
                    <a16:creationId xmlns:a16="http://schemas.microsoft.com/office/drawing/2014/main" id="{9773F239-2618-AD6D-EBB3-45F60185F9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47" y="1738"/>
                <a:ext cx="972" cy="98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48" name="Rectangle 781">
                <a:extLst>
                  <a:ext uri="{FF2B5EF4-FFF2-40B4-BE49-F238E27FC236}">
                    <a16:creationId xmlns:a16="http://schemas.microsoft.com/office/drawing/2014/main" id="{82AEEB22-19B1-EF1F-61AA-66FA180C98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49" y="1740"/>
                <a:ext cx="968" cy="977"/>
              </a:xfrm>
              <a:prstGeom prst="rect">
                <a:avLst/>
              </a:prstGeom>
              <a:noFill/>
              <a:ln w="635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49" name="Line 782">
                <a:extLst>
                  <a:ext uri="{FF2B5EF4-FFF2-40B4-BE49-F238E27FC236}">
                    <a16:creationId xmlns:a16="http://schemas.microsoft.com/office/drawing/2014/main" id="{FB32A89C-4FBC-23D5-0B10-92A6F52BFC2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47" y="2719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50" name="Line 783">
                <a:extLst>
                  <a:ext uri="{FF2B5EF4-FFF2-40B4-BE49-F238E27FC236}">
                    <a16:creationId xmlns:a16="http://schemas.microsoft.com/office/drawing/2014/main" id="{6571162E-8435-3325-DD30-B7947094C83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757" y="2719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51" name="Line 784">
                <a:extLst>
                  <a:ext uri="{FF2B5EF4-FFF2-40B4-BE49-F238E27FC236}">
                    <a16:creationId xmlns:a16="http://schemas.microsoft.com/office/drawing/2014/main" id="{4ABE2FCC-D03C-2C14-4F42-840489C5C06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868" y="2719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52" name="Line 785">
                <a:extLst>
                  <a:ext uri="{FF2B5EF4-FFF2-40B4-BE49-F238E27FC236}">
                    <a16:creationId xmlns:a16="http://schemas.microsoft.com/office/drawing/2014/main" id="{52DE9188-C28B-60A9-13E8-B1AD51C6897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978" y="2719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53" name="Line 786">
                <a:extLst>
                  <a:ext uri="{FF2B5EF4-FFF2-40B4-BE49-F238E27FC236}">
                    <a16:creationId xmlns:a16="http://schemas.microsoft.com/office/drawing/2014/main" id="{FD8BFEA6-4DE3-6DC7-76F4-78AF90EED75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088" y="2719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54" name="Line 787">
                <a:extLst>
                  <a:ext uri="{FF2B5EF4-FFF2-40B4-BE49-F238E27FC236}">
                    <a16:creationId xmlns:a16="http://schemas.microsoft.com/office/drawing/2014/main" id="{A2835EC6-48DA-F123-6523-C6B05F6C44D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199" y="2719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55" name="Line 788">
                <a:extLst>
                  <a:ext uri="{FF2B5EF4-FFF2-40B4-BE49-F238E27FC236}">
                    <a16:creationId xmlns:a16="http://schemas.microsoft.com/office/drawing/2014/main" id="{2B43908B-525B-EDA2-304E-DF53C110B7B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309" y="2719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56" name="Line 789">
                <a:extLst>
                  <a:ext uri="{FF2B5EF4-FFF2-40B4-BE49-F238E27FC236}">
                    <a16:creationId xmlns:a16="http://schemas.microsoft.com/office/drawing/2014/main" id="{FA878416-123A-CD16-E7D7-27EAB03CF37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419" y="2719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57" name="Line 790">
                <a:extLst>
                  <a:ext uri="{FF2B5EF4-FFF2-40B4-BE49-F238E27FC236}">
                    <a16:creationId xmlns:a16="http://schemas.microsoft.com/office/drawing/2014/main" id="{A985CF3C-08D3-13D8-6854-08DF50D4F5F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530" y="2719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58" name="Line 791">
                <a:extLst>
                  <a:ext uri="{FF2B5EF4-FFF2-40B4-BE49-F238E27FC236}">
                    <a16:creationId xmlns:a16="http://schemas.microsoft.com/office/drawing/2014/main" id="{1DEC8FCC-E474-6A01-2539-306EF18834F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47" y="2536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59" name="Line 792">
                <a:extLst>
                  <a:ext uri="{FF2B5EF4-FFF2-40B4-BE49-F238E27FC236}">
                    <a16:creationId xmlns:a16="http://schemas.microsoft.com/office/drawing/2014/main" id="{9D6D1EFC-FEDA-17EE-2E37-C5582472A21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757" y="2536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60" name="Line 793">
                <a:extLst>
                  <a:ext uri="{FF2B5EF4-FFF2-40B4-BE49-F238E27FC236}">
                    <a16:creationId xmlns:a16="http://schemas.microsoft.com/office/drawing/2014/main" id="{5873CD88-92CD-DE04-BE5F-6911321F2F5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868" y="2536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61" name="Line 794">
                <a:extLst>
                  <a:ext uri="{FF2B5EF4-FFF2-40B4-BE49-F238E27FC236}">
                    <a16:creationId xmlns:a16="http://schemas.microsoft.com/office/drawing/2014/main" id="{45885D4D-B119-E5DD-2967-922E0201AE1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978" y="2536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62" name="Line 795">
                <a:extLst>
                  <a:ext uri="{FF2B5EF4-FFF2-40B4-BE49-F238E27FC236}">
                    <a16:creationId xmlns:a16="http://schemas.microsoft.com/office/drawing/2014/main" id="{5BCD4239-3231-9D61-4287-C71FBA48842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088" y="2536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63" name="Line 796">
                <a:extLst>
                  <a:ext uri="{FF2B5EF4-FFF2-40B4-BE49-F238E27FC236}">
                    <a16:creationId xmlns:a16="http://schemas.microsoft.com/office/drawing/2014/main" id="{7B1CEC38-880C-FBD8-65C3-30000F00A8B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199" y="2536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64" name="Line 797">
                <a:extLst>
                  <a:ext uri="{FF2B5EF4-FFF2-40B4-BE49-F238E27FC236}">
                    <a16:creationId xmlns:a16="http://schemas.microsoft.com/office/drawing/2014/main" id="{1D04C530-8193-CAD9-D20F-8F0AE26AA72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309" y="2536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65" name="Line 798">
                <a:extLst>
                  <a:ext uri="{FF2B5EF4-FFF2-40B4-BE49-F238E27FC236}">
                    <a16:creationId xmlns:a16="http://schemas.microsoft.com/office/drawing/2014/main" id="{9D66931B-B4EE-FEBA-5A75-D5480F41541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419" y="2536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66" name="Line 799">
                <a:extLst>
                  <a:ext uri="{FF2B5EF4-FFF2-40B4-BE49-F238E27FC236}">
                    <a16:creationId xmlns:a16="http://schemas.microsoft.com/office/drawing/2014/main" id="{2E704D17-48B9-0F6A-9260-3A9FCB8C57F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530" y="2536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67" name="Line 800">
                <a:extLst>
                  <a:ext uri="{FF2B5EF4-FFF2-40B4-BE49-F238E27FC236}">
                    <a16:creationId xmlns:a16="http://schemas.microsoft.com/office/drawing/2014/main" id="{0E1FEC76-5A6B-400F-997C-EA9676EC914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47" y="2352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68" name="Line 801">
                <a:extLst>
                  <a:ext uri="{FF2B5EF4-FFF2-40B4-BE49-F238E27FC236}">
                    <a16:creationId xmlns:a16="http://schemas.microsoft.com/office/drawing/2014/main" id="{D772F933-04E1-D29E-C5A4-D28F4F9DC84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757" y="2352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69" name="Line 802">
                <a:extLst>
                  <a:ext uri="{FF2B5EF4-FFF2-40B4-BE49-F238E27FC236}">
                    <a16:creationId xmlns:a16="http://schemas.microsoft.com/office/drawing/2014/main" id="{C304E25C-3997-8E2D-044F-F4CC81C05FA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868" y="2352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70" name="Line 803">
                <a:extLst>
                  <a:ext uri="{FF2B5EF4-FFF2-40B4-BE49-F238E27FC236}">
                    <a16:creationId xmlns:a16="http://schemas.microsoft.com/office/drawing/2014/main" id="{17DB0315-D137-3311-C2FB-4B578D7B0AB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978" y="2352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71" name="Line 804">
                <a:extLst>
                  <a:ext uri="{FF2B5EF4-FFF2-40B4-BE49-F238E27FC236}">
                    <a16:creationId xmlns:a16="http://schemas.microsoft.com/office/drawing/2014/main" id="{9652F4DA-1BA2-1759-527D-B504E9370A6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088" y="2353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72" name="Line 805">
                <a:extLst>
                  <a:ext uri="{FF2B5EF4-FFF2-40B4-BE49-F238E27FC236}">
                    <a16:creationId xmlns:a16="http://schemas.microsoft.com/office/drawing/2014/main" id="{B6E0F045-FD3B-E376-FF72-CA5A6C8D1D3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199" y="2353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73" name="Line 806">
                <a:extLst>
                  <a:ext uri="{FF2B5EF4-FFF2-40B4-BE49-F238E27FC236}">
                    <a16:creationId xmlns:a16="http://schemas.microsoft.com/office/drawing/2014/main" id="{B9EC7795-0A7B-FD08-B321-812E9E13A87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309" y="2353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74" name="Line 807">
                <a:extLst>
                  <a:ext uri="{FF2B5EF4-FFF2-40B4-BE49-F238E27FC236}">
                    <a16:creationId xmlns:a16="http://schemas.microsoft.com/office/drawing/2014/main" id="{4B6CCF91-67A5-B1BB-F9F7-1F1A0596892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419" y="2353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75" name="Line 808">
                <a:extLst>
                  <a:ext uri="{FF2B5EF4-FFF2-40B4-BE49-F238E27FC236}">
                    <a16:creationId xmlns:a16="http://schemas.microsoft.com/office/drawing/2014/main" id="{54884D20-F0E2-7C63-334D-E2E96419379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530" y="2353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76" name="Line 809">
                <a:extLst>
                  <a:ext uri="{FF2B5EF4-FFF2-40B4-BE49-F238E27FC236}">
                    <a16:creationId xmlns:a16="http://schemas.microsoft.com/office/drawing/2014/main" id="{A5273EE4-1925-86C6-293C-9EBD7AD0ACD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47" y="2169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1" name="Group 1011">
              <a:extLst>
                <a:ext uri="{FF2B5EF4-FFF2-40B4-BE49-F238E27FC236}">
                  <a16:creationId xmlns:a16="http://schemas.microsoft.com/office/drawing/2014/main" id="{1DB6D46E-97AB-95BB-5D67-E24A196C16A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50" y="1655"/>
              <a:ext cx="5969" cy="2137"/>
              <a:chOff x="650" y="1655"/>
              <a:chExt cx="5969" cy="2137"/>
            </a:xfrm>
          </p:grpSpPr>
          <p:sp>
            <p:nvSpPr>
              <p:cNvPr id="10477" name="Line 811">
                <a:extLst>
                  <a:ext uri="{FF2B5EF4-FFF2-40B4-BE49-F238E27FC236}">
                    <a16:creationId xmlns:a16="http://schemas.microsoft.com/office/drawing/2014/main" id="{45AA594F-D023-1492-FC78-7B31B98626A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757" y="2169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78" name="Line 812">
                <a:extLst>
                  <a:ext uri="{FF2B5EF4-FFF2-40B4-BE49-F238E27FC236}">
                    <a16:creationId xmlns:a16="http://schemas.microsoft.com/office/drawing/2014/main" id="{57F22FC7-1F80-F9A0-19D5-F930FDB9515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868" y="2169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79" name="Line 813">
                <a:extLst>
                  <a:ext uri="{FF2B5EF4-FFF2-40B4-BE49-F238E27FC236}">
                    <a16:creationId xmlns:a16="http://schemas.microsoft.com/office/drawing/2014/main" id="{4AEA2209-85FB-AC32-85E6-3974C8E9C64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978" y="2169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80" name="Line 814">
                <a:extLst>
                  <a:ext uri="{FF2B5EF4-FFF2-40B4-BE49-F238E27FC236}">
                    <a16:creationId xmlns:a16="http://schemas.microsoft.com/office/drawing/2014/main" id="{86055978-132B-AA30-3263-DFEEBA7411B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088" y="2169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81" name="Line 815">
                <a:extLst>
                  <a:ext uri="{FF2B5EF4-FFF2-40B4-BE49-F238E27FC236}">
                    <a16:creationId xmlns:a16="http://schemas.microsoft.com/office/drawing/2014/main" id="{89ED760C-62B3-810E-4793-B9B5059B33E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199" y="2169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82" name="Line 816">
                <a:extLst>
                  <a:ext uri="{FF2B5EF4-FFF2-40B4-BE49-F238E27FC236}">
                    <a16:creationId xmlns:a16="http://schemas.microsoft.com/office/drawing/2014/main" id="{332C1F47-097D-CB28-2FA9-334CAF561C5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309" y="2169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83" name="Line 817">
                <a:extLst>
                  <a:ext uri="{FF2B5EF4-FFF2-40B4-BE49-F238E27FC236}">
                    <a16:creationId xmlns:a16="http://schemas.microsoft.com/office/drawing/2014/main" id="{3CABF373-B025-C3B6-AD30-5FDB090CADE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419" y="2169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84" name="Line 818">
                <a:extLst>
                  <a:ext uri="{FF2B5EF4-FFF2-40B4-BE49-F238E27FC236}">
                    <a16:creationId xmlns:a16="http://schemas.microsoft.com/office/drawing/2014/main" id="{05D504F7-BF8B-1D7B-9AAA-F0A6D187F98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530" y="2169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85" name="Line 819">
                <a:extLst>
                  <a:ext uri="{FF2B5EF4-FFF2-40B4-BE49-F238E27FC236}">
                    <a16:creationId xmlns:a16="http://schemas.microsoft.com/office/drawing/2014/main" id="{35C124F0-5394-40D6-1A54-EC98B181AF5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47" y="1986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86" name="Line 820">
                <a:extLst>
                  <a:ext uri="{FF2B5EF4-FFF2-40B4-BE49-F238E27FC236}">
                    <a16:creationId xmlns:a16="http://schemas.microsoft.com/office/drawing/2014/main" id="{44B5656A-B317-129E-B3AD-9388AC983F1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757" y="1986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87" name="Line 821">
                <a:extLst>
                  <a:ext uri="{FF2B5EF4-FFF2-40B4-BE49-F238E27FC236}">
                    <a16:creationId xmlns:a16="http://schemas.microsoft.com/office/drawing/2014/main" id="{D9FBC31F-ACBA-ABA3-DB1F-BCDD43A9CE8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868" y="1986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88" name="Line 822">
                <a:extLst>
                  <a:ext uri="{FF2B5EF4-FFF2-40B4-BE49-F238E27FC236}">
                    <a16:creationId xmlns:a16="http://schemas.microsoft.com/office/drawing/2014/main" id="{F794D51F-8A3E-95A6-F524-CB36DE24B18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978" y="1986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89" name="Line 823">
                <a:extLst>
                  <a:ext uri="{FF2B5EF4-FFF2-40B4-BE49-F238E27FC236}">
                    <a16:creationId xmlns:a16="http://schemas.microsoft.com/office/drawing/2014/main" id="{568F68B5-38DC-243C-E9CE-EA1ED8E4DCB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088" y="1986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90" name="Line 824">
                <a:extLst>
                  <a:ext uri="{FF2B5EF4-FFF2-40B4-BE49-F238E27FC236}">
                    <a16:creationId xmlns:a16="http://schemas.microsoft.com/office/drawing/2014/main" id="{36E3A817-AAAE-539D-EA9F-3B768341B5B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199" y="1986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91" name="Line 825">
                <a:extLst>
                  <a:ext uri="{FF2B5EF4-FFF2-40B4-BE49-F238E27FC236}">
                    <a16:creationId xmlns:a16="http://schemas.microsoft.com/office/drawing/2014/main" id="{C903D4F5-4DF5-447B-2D49-3ABE962759E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309" y="1986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92" name="Line 826">
                <a:extLst>
                  <a:ext uri="{FF2B5EF4-FFF2-40B4-BE49-F238E27FC236}">
                    <a16:creationId xmlns:a16="http://schemas.microsoft.com/office/drawing/2014/main" id="{BEA24C93-7507-200C-7903-BF3AE6F7F3E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419" y="1986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93" name="Line 827">
                <a:extLst>
                  <a:ext uri="{FF2B5EF4-FFF2-40B4-BE49-F238E27FC236}">
                    <a16:creationId xmlns:a16="http://schemas.microsoft.com/office/drawing/2014/main" id="{44F6A03A-8911-A8C3-9F94-2E87C292EF7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530" y="1986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94" name="Line 828">
                <a:extLst>
                  <a:ext uri="{FF2B5EF4-FFF2-40B4-BE49-F238E27FC236}">
                    <a16:creationId xmlns:a16="http://schemas.microsoft.com/office/drawing/2014/main" id="{BC0398F5-FC2C-4994-D60F-62ABEC345BC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47" y="1803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95" name="Line 829">
                <a:extLst>
                  <a:ext uri="{FF2B5EF4-FFF2-40B4-BE49-F238E27FC236}">
                    <a16:creationId xmlns:a16="http://schemas.microsoft.com/office/drawing/2014/main" id="{4722414C-E626-B647-31A4-71A9E4FBEFF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757" y="1803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96" name="Line 830">
                <a:extLst>
                  <a:ext uri="{FF2B5EF4-FFF2-40B4-BE49-F238E27FC236}">
                    <a16:creationId xmlns:a16="http://schemas.microsoft.com/office/drawing/2014/main" id="{8BDF1A52-302F-B83F-AF18-A7F108552A9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868" y="1803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97" name="Line 831">
                <a:extLst>
                  <a:ext uri="{FF2B5EF4-FFF2-40B4-BE49-F238E27FC236}">
                    <a16:creationId xmlns:a16="http://schemas.microsoft.com/office/drawing/2014/main" id="{97801679-32D1-FEF0-F735-B26BDD96DDD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978" y="1803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98" name="Line 832">
                <a:extLst>
                  <a:ext uri="{FF2B5EF4-FFF2-40B4-BE49-F238E27FC236}">
                    <a16:creationId xmlns:a16="http://schemas.microsoft.com/office/drawing/2014/main" id="{5A263521-BAEF-23F0-A2C4-DDB47AB3BF3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088" y="1803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99" name="Line 833">
                <a:extLst>
                  <a:ext uri="{FF2B5EF4-FFF2-40B4-BE49-F238E27FC236}">
                    <a16:creationId xmlns:a16="http://schemas.microsoft.com/office/drawing/2014/main" id="{8998A09C-F9B6-9EBC-930F-7824E190316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199" y="1803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00" name="Line 834">
                <a:extLst>
                  <a:ext uri="{FF2B5EF4-FFF2-40B4-BE49-F238E27FC236}">
                    <a16:creationId xmlns:a16="http://schemas.microsoft.com/office/drawing/2014/main" id="{0A9091D0-A564-0F59-0CE3-22AA389D35F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309" y="1803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01" name="Line 835">
                <a:extLst>
                  <a:ext uri="{FF2B5EF4-FFF2-40B4-BE49-F238E27FC236}">
                    <a16:creationId xmlns:a16="http://schemas.microsoft.com/office/drawing/2014/main" id="{FAEA38E3-1194-FCB3-8EE9-254D17F2D12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419" y="1803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02" name="Line 836">
                <a:extLst>
                  <a:ext uri="{FF2B5EF4-FFF2-40B4-BE49-F238E27FC236}">
                    <a16:creationId xmlns:a16="http://schemas.microsoft.com/office/drawing/2014/main" id="{577AAD7A-317C-0A20-3261-8EE42C8C82F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530" y="1803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03" name="Rectangle 837">
                <a:extLst>
                  <a:ext uri="{FF2B5EF4-FFF2-40B4-BE49-F238E27FC236}">
                    <a16:creationId xmlns:a16="http://schemas.microsoft.com/office/drawing/2014/main" id="{3F4996F9-C4B0-4B40-994C-4BD4A88A0F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32" y="2666"/>
                <a:ext cx="602" cy="53"/>
              </a:xfrm>
              <a:prstGeom prst="rect">
                <a:avLst/>
              </a:prstGeom>
              <a:solidFill>
                <a:srgbClr val="606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04" name="Rectangle 838">
                <a:extLst>
                  <a:ext uri="{FF2B5EF4-FFF2-40B4-BE49-F238E27FC236}">
                    <a16:creationId xmlns:a16="http://schemas.microsoft.com/office/drawing/2014/main" id="{D0897BA7-C88A-5889-7A8D-9DD036C120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33" y="2668"/>
                <a:ext cx="599" cy="49"/>
              </a:xfrm>
              <a:prstGeom prst="rect">
                <a:avLst/>
              </a:prstGeom>
              <a:noFill/>
              <a:ln w="6350" cap="flat">
                <a:solidFill>
                  <a:srgbClr val="60606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05" name="Rectangle 839">
                <a:extLst>
                  <a:ext uri="{FF2B5EF4-FFF2-40B4-BE49-F238E27FC236}">
                    <a16:creationId xmlns:a16="http://schemas.microsoft.com/office/drawing/2014/main" id="{6D3BED99-BC2B-FB4C-0490-2FE7681B0C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32" y="2576"/>
                <a:ext cx="602" cy="90"/>
              </a:xfrm>
              <a:prstGeom prst="rect">
                <a:avLst/>
              </a:prstGeom>
              <a:solidFill>
                <a:srgbClr val="A0A0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06" name="Rectangle 840">
                <a:extLst>
                  <a:ext uri="{FF2B5EF4-FFF2-40B4-BE49-F238E27FC236}">
                    <a16:creationId xmlns:a16="http://schemas.microsoft.com/office/drawing/2014/main" id="{643D1B95-07B9-193A-1B60-8C9B1DDF54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33" y="2577"/>
                <a:ext cx="599" cy="87"/>
              </a:xfrm>
              <a:prstGeom prst="rect">
                <a:avLst/>
              </a:prstGeom>
              <a:noFill/>
              <a:ln w="6350" cap="flat">
                <a:solidFill>
                  <a:srgbClr val="A0A0A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07" name="Rectangle 841">
                <a:extLst>
                  <a:ext uri="{FF2B5EF4-FFF2-40B4-BE49-F238E27FC236}">
                    <a16:creationId xmlns:a16="http://schemas.microsoft.com/office/drawing/2014/main" id="{B4B862FA-2BB4-174E-B4F2-7030A126EA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32" y="1803"/>
                <a:ext cx="602" cy="77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08" name="Rectangle 842">
                <a:extLst>
                  <a:ext uri="{FF2B5EF4-FFF2-40B4-BE49-F238E27FC236}">
                    <a16:creationId xmlns:a16="http://schemas.microsoft.com/office/drawing/2014/main" id="{87015880-8E87-C3EB-289B-E5663DCB0A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33" y="1804"/>
                <a:ext cx="599" cy="770"/>
              </a:xfrm>
              <a:prstGeom prst="rect">
                <a:avLst/>
              </a:prstGeom>
              <a:noFill/>
              <a:ln w="6350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09" name="Rectangle 843">
                <a:extLst>
                  <a:ext uri="{FF2B5EF4-FFF2-40B4-BE49-F238E27FC236}">
                    <a16:creationId xmlns:a16="http://schemas.microsoft.com/office/drawing/2014/main" id="{AEEFF45A-7EBE-9B1A-2AC0-7AD232774E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18" y="2678"/>
                <a:ext cx="56" cy="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6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510" name="Rectangle 844">
                <a:extLst>
                  <a:ext uri="{FF2B5EF4-FFF2-40B4-BE49-F238E27FC236}">
                    <a16:creationId xmlns:a16="http://schemas.microsoft.com/office/drawing/2014/main" id="{CE0F56DB-35E8-855D-E8FD-E87C9046CB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05" y="2588"/>
                <a:ext cx="86" cy="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10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511" name="Rectangle 845">
                <a:extLst>
                  <a:ext uri="{FF2B5EF4-FFF2-40B4-BE49-F238E27FC236}">
                    <a16:creationId xmlns:a16="http://schemas.microsoft.com/office/drawing/2014/main" id="{7FD7F454-1DF3-0EB5-CEBC-1C65B43782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05" y="1815"/>
                <a:ext cx="86" cy="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84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512" name="Rectangle 846">
                <a:extLst>
                  <a:ext uri="{FF2B5EF4-FFF2-40B4-BE49-F238E27FC236}">
                    <a16:creationId xmlns:a16="http://schemas.microsoft.com/office/drawing/2014/main" id="{CD3132BD-9A32-B38A-AE3D-E456A87EEF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92" y="1655"/>
                <a:ext cx="518" cy="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producción propia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513" name="Rectangle 847">
                <a:extLst>
                  <a:ext uri="{FF2B5EF4-FFF2-40B4-BE49-F238E27FC236}">
                    <a16:creationId xmlns:a16="http://schemas.microsoft.com/office/drawing/2014/main" id="{8230A78C-E1A9-BC7D-C838-E70D9FB3DB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687" y="2505"/>
                <a:ext cx="80" cy="1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13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I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514" name="Rectangle 848">
                <a:extLst>
                  <a:ext uri="{FF2B5EF4-FFF2-40B4-BE49-F238E27FC236}">
                    <a16:creationId xmlns:a16="http://schemas.microsoft.com/office/drawing/2014/main" id="{AF3C04EB-88E2-314E-CC4A-6F4C6CBBEE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672" y="2462"/>
                <a:ext cx="110" cy="1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13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norte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515" name="Rectangle 849">
                <a:extLst>
                  <a:ext uri="{FF2B5EF4-FFF2-40B4-BE49-F238E27FC236}">
                    <a16:creationId xmlns:a16="http://schemas.microsoft.com/office/drawing/2014/main" id="{946D86BE-7C8B-BE6A-09C3-A16B540171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674" y="2406"/>
                <a:ext cx="105" cy="1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13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do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516" name="Rectangle 850">
                <a:extLst>
                  <a:ext uri="{FF2B5EF4-FFF2-40B4-BE49-F238E27FC236}">
                    <a16:creationId xmlns:a16="http://schemas.microsoft.com/office/drawing/2014/main" id="{70979E90-0052-80BA-67A6-0BF31E0C5E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672" y="2351"/>
                <a:ext cx="110" cy="1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13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o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517" name="Rectangle 851">
                <a:extLst>
                  <a:ext uri="{FF2B5EF4-FFF2-40B4-BE49-F238E27FC236}">
                    <a16:creationId xmlns:a16="http://schemas.microsoft.com/office/drawing/2014/main" id="{845B8238-5358-1068-A8DA-E36AA06528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656" y="2276"/>
                <a:ext cx="142" cy="1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13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metro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518" name="Rectangle 852">
                <a:extLst>
                  <a:ext uri="{FF2B5EF4-FFF2-40B4-BE49-F238E27FC236}">
                    <a16:creationId xmlns:a16="http://schemas.microsoft.com/office/drawing/2014/main" id="{41F1C59F-9194-74C4-E143-FB49904DE1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672" y="2204"/>
                <a:ext cx="110" cy="1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13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mi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519" name="Rectangle 853">
                <a:extLst>
                  <a:ext uri="{FF2B5EF4-FFF2-40B4-BE49-F238E27FC236}">
                    <a16:creationId xmlns:a16="http://schemas.microsoft.com/office/drawing/2014/main" id="{D7DE03E0-46A5-71C5-D7EE-D28D918672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687" y="2160"/>
                <a:ext cx="80" cy="1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13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520" name="Rectangle 854">
                <a:extLst>
                  <a:ext uri="{FF2B5EF4-FFF2-40B4-BE49-F238E27FC236}">
                    <a16:creationId xmlns:a16="http://schemas.microsoft.com/office/drawing/2014/main" id="{C3B643E2-FE58-697C-AF06-50C43A2782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672" y="2117"/>
                <a:ext cx="110" cy="1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13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$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521" name="Rectangle 855">
                <a:extLst>
                  <a:ext uri="{FF2B5EF4-FFF2-40B4-BE49-F238E27FC236}">
                    <a16:creationId xmlns:a16="http://schemas.microsoft.com/office/drawing/2014/main" id="{A8E69168-1151-0B24-2E21-82BEF6CB4C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672" y="2058"/>
                <a:ext cx="110" cy="1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13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3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522" name="Rectangle 856">
                <a:extLst>
                  <a:ext uri="{FF2B5EF4-FFF2-40B4-BE49-F238E27FC236}">
                    <a16:creationId xmlns:a16="http://schemas.microsoft.com/office/drawing/2014/main" id="{9D0FD753-CFA5-E62B-C039-2A79D598BE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672" y="2000"/>
                <a:ext cx="110" cy="1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13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7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523" name="Rectangle 857">
                <a:extLst>
                  <a:ext uri="{FF2B5EF4-FFF2-40B4-BE49-F238E27FC236}">
                    <a16:creationId xmlns:a16="http://schemas.microsoft.com/office/drawing/2014/main" id="{B98C502D-0E9E-3C6D-6CBD-26ECA38547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672" y="1942"/>
                <a:ext cx="110" cy="1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13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6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524" name="Rectangle 858">
                <a:extLst>
                  <a:ext uri="{FF2B5EF4-FFF2-40B4-BE49-F238E27FC236}">
                    <a16:creationId xmlns:a16="http://schemas.microsoft.com/office/drawing/2014/main" id="{F6267C2D-E910-9BBE-2007-5208065EB3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687" y="1898"/>
                <a:ext cx="80" cy="1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13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525" name="Rectangle 859">
                <a:extLst>
                  <a:ext uri="{FF2B5EF4-FFF2-40B4-BE49-F238E27FC236}">
                    <a16:creationId xmlns:a16="http://schemas.microsoft.com/office/drawing/2014/main" id="{8B319248-4E14-3A0D-402B-1D087FA354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684" y="1868"/>
                <a:ext cx="86" cy="1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13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-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526" name="Rectangle 860">
                <a:extLst>
                  <a:ext uri="{FF2B5EF4-FFF2-40B4-BE49-F238E27FC236}">
                    <a16:creationId xmlns:a16="http://schemas.microsoft.com/office/drawing/2014/main" id="{866A6FAD-605A-47FD-3BC2-77CEE2253E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687" y="1836"/>
                <a:ext cx="80" cy="1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13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527" name="Rectangle 861">
                <a:extLst>
                  <a:ext uri="{FF2B5EF4-FFF2-40B4-BE49-F238E27FC236}">
                    <a16:creationId xmlns:a16="http://schemas.microsoft.com/office/drawing/2014/main" id="{05089D38-4F80-2587-53A4-5F832884AD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672" y="1794"/>
                <a:ext cx="110" cy="1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13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7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528" name="Rectangle 862">
                <a:extLst>
                  <a:ext uri="{FF2B5EF4-FFF2-40B4-BE49-F238E27FC236}">
                    <a16:creationId xmlns:a16="http://schemas.microsoft.com/office/drawing/2014/main" id="{EB091CD0-75C3-2CDF-AE65-111D150ADD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672" y="1735"/>
                <a:ext cx="110" cy="1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13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5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529" name="Rectangle 863">
                <a:extLst>
                  <a:ext uri="{FF2B5EF4-FFF2-40B4-BE49-F238E27FC236}">
                    <a16:creationId xmlns:a16="http://schemas.microsoft.com/office/drawing/2014/main" id="{C212CED1-2646-779F-7A69-C5920F19A6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672" y="1677"/>
                <a:ext cx="110" cy="1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13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530" name="Rectangle 864">
                <a:extLst>
                  <a:ext uri="{FF2B5EF4-FFF2-40B4-BE49-F238E27FC236}">
                    <a16:creationId xmlns:a16="http://schemas.microsoft.com/office/drawing/2014/main" id="{C65910FD-5F86-3AE1-450F-48640B263D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0" y="2719"/>
                <a:ext cx="5969" cy="107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31" name="Rectangle 865">
                <a:extLst>
                  <a:ext uri="{FF2B5EF4-FFF2-40B4-BE49-F238E27FC236}">
                    <a16:creationId xmlns:a16="http://schemas.microsoft.com/office/drawing/2014/main" id="{1B098B21-B377-8EB4-F3CA-5C8AB7E9F7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3" y="2722"/>
                <a:ext cx="5963" cy="1067"/>
              </a:xfrm>
              <a:prstGeom prst="rect">
                <a:avLst/>
              </a:prstGeom>
              <a:noFill/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32" name="Rectangle 866">
                <a:extLst>
                  <a:ext uri="{FF2B5EF4-FFF2-40B4-BE49-F238E27FC236}">
                    <a16:creationId xmlns:a16="http://schemas.microsoft.com/office/drawing/2014/main" id="{0DD82F54-017C-ADB6-CF39-9F73563E3E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8" y="2719"/>
                <a:ext cx="972" cy="107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33" name="Rectangle 867">
                <a:extLst>
                  <a:ext uri="{FF2B5EF4-FFF2-40B4-BE49-F238E27FC236}">
                    <a16:creationId xmlns:a16="http://schemas.microsoft.com/office/drawing/2014/main" id="{55C5EFBE-5961-893B-ACCE-1B7EA27D53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0" y="2721"/>
                <a:ext cx="968" cy="1069"/>
              </a:xfrm>
              <a:prstGeom prst="rect">
                <a:avLst/>
              </a:prstGeom>
              <a:noFill/>
              <a:ln w="635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34" name="Rectangle 868">
                <a:extLst>
                  <a:ext uri="{FF2B5EF4-FFF2-40B4-BE49-F238E27FC236}">
                    <a16:creationId xmlns:a16="http://schemas.microsoft.com/office/drawing/2014/main" id="{CB85D339-ADD4-7FCC-3B4C-35E0857A23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8" y="2811"/>
                <a:ext cx="972" cy="98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35" name="Rectangle 869">
                <a:extLst>
                  <a:ext uri="{FF2B5EF4-FFF2-40B4-BE49-F238E27FC236}">
                    <a16:creationId xmlns:a16="http://schemas.microsoft.com/office/drawing/2014/main" id="{E6E5D7B2-41D6-468D-5837-465B12B662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0" y="2813"/>
                <a:ext cx="968" cy="977"/>
              </a:xfrm>
              <a:prstGeom prst="rect">
                <a:avLst/>
              </a:prstGeom>
              <a:noFill/>
              <a:ln w="635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36" name="Line 870">
                <a:extLst>
                  <a:ext uri="{FF2B5EF4-FFF2-40B4-BE49-F238E27FC236}">
                    <a16:creationId xmlns:a16="http://schemas.microsoft.com/office/drawing/2014/main" id="{03ABF9A3-B179-3FE2-9CA4-A82C092AFF9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88" y="3792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37" name="Line 871">
                <a:extLst>
                  <a:ext uri="{FF2B5EF4-FFF2-40B4-BE49-F238E27FC236}">
                    <a16:creationId xmlns:a16="http://schemas.microsoft.com/office/drawing/2014/main" id="{C13BDB0C-EF48-F3E9-D6B5-8C38EB9DA42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98" y="3792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38" name="Line 872">
                <a:extLst>
                  <a:ext uri="{FF2B5EF4-FFF2-40B4-BE49-F238E27FC236}">
                    <a16:creationId xmlns:a16="http://schemas.microsoft.com/office/drawing/2014/main" id="{A58D8C2C-7CF1-503F-E61E-E32C442BFF3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9" y="3792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39" name="Line 873">
                <a:extLst>
                  <a:ext uri="{FF2B5EF4-FFF2-40B4-BE49-F238E27FC236}">
                    <a16:creationId xmlns:a16="http://schemas.microsoft.com/office/drawing/2014/main" id="{F58D943C-8915-5D92-A737-729AC158FE4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19" y="3792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40" name="Line 874">
                <a:extLst>
                  <a:ext uri="{FF2B5EF4-FFF2-40B4-BE49-F238E27FC236}">
                    <a16:creationId xmlns:a16="http://schemas.microsoft.com/office/drawing/2014/main" id="{E6FD0F92-C4B9-8393-8CD7-17CABCD8C1D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30" y="3792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41" name="Line 875">
                <a:extLst>
                  <a:ext uri="{FF2B5EF4-FFF2-40B4-BE49-F238E27FC236}">
                    <a16:creationId xmlns:a16="http://schemas.microsoft.com/office/drawing/2014/main" id="{18C946B0-6769-42CA-0DDA-B4065A16B62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40" y="3792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42" name="Line 876">
                <a:extLst>
                  <a:ext uri="{FF2B5EF4-FFF2-40B4-BE49-F238E27FC236}">
                    <a16:creationId xmlns:a16="http://schemas.microsoft.com/office/drawing/2014/main" id="{F1E5A995-06FE-B4D2-9876-FE668A9E9D9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50" y="3792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43" name="Line 877">
                <a:extLst>
                  <a:ext uri="{FF2B5EF4-FFF2-40B4-BE49-F238E27FC236}">
                    <a16:creationId xmlns:a16="http://schemas.microsoft.com/office/drawing/2014/main" id="{896E9F29-D479-A479-41F4-35181032163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61" y="3792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44" name="Line 878">
                <a:extLst>
                  <a:ext uri="{FF2B5EF4-FFF2-40B4-BE49-F238E27FC236}">
                    <a16:creationId xmlns:a16="http://schemas.microsoft.com/office/drawing/2014/main" id="{92DED6DF-AA3B-3AE1-59D4-57DAC2EDB7E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71" y="3792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45" name="Line 879">
                <a:extLst>
                  <a:ext uri="{FF2B5EF4-FFF2-40B4-BE49-F238E27FC236}">
                    <a16:creationId xmlns:a16="http://schemas.microsoft.com/office/drawing/2014/main" id="{8E8B59E7-2DA4-D2A3-E69A-30A395DB9E2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88" y="3608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46" name="Line 880">
                <a:extLst>
                  <a:ext uri="{FF2B5EF4-FFF2-40B4-BE49-F238E27FC236}">
                    <a16:creationId xmlns:a16="http://schemas.microsoft.com/office/drawing/2014/main" id="{C9751D8E-0A43-B068-CF96-1E451F0B09A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98" y="3608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47" name="Line 881">
                <a:extLst>
                  <a:ext uri="{FF2B5EF4-FFF2-40B4-BE49-F238E27FC236}">
                    <a16:creationId xmlns:a16="http://schemas.microsoft.com/office/drawing/2014/main" id="{E43EAAEA-77EB-8B9C-9AD4-3125EB34CB8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9" y="3608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48" name="Line 882">
                <a:extLst>
                  <a:ext uri="{FF2B5EF4-FFF2-40B4-BE49-F238E27FC236}">
                    <a16:creationId xmlns:a16="http://schemas.microsoft.com/office/drawing/2014/main" id="{0E30188C-E7BD-1FDD-8394-A532F59A407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19" y="3608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49" name="Line 883">
                <a:extLst>
                  <a:ext uri="{FF2B5EF4-FFF2-40B4-BE49-F238E27FC236}">
                    <a16:creationId xmlns:a16="http://schemas.microsoft.com/office/drawing/2014/main" id="{8E6574D0-7430-6FB3-6313-823684E80C0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30" y="3608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50" name="Line 884">
                <a:extLst>
                  <a:ext uri="{FF2B5EF4-FFF2-40B4-BE49-F238E27FC236}">
                    <a16:creationId xmlns:a16="http://schemas.microsoft.com/office/drawing/2014/main" id="{3192A3A1-BBFB-B240-673F-BD8CA7E6950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40" y="3608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51" name="Line 885">
                <a:extLst>
                  <a:ext uri="{FF2B5EF4-FFF2-40B4-BE49-F238E27FC236}">
                    <a16:creationId xmlns:a16="http://schemas.microsoft.com/office/drawing/2014/main" id="{ED091D0E-6342-F100-0B22-E36E77DC6F5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50" y="3608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52" name="Line 886">
                <a:extLst>
                  <a:ext uri="{FF2B5EF4-FFF2-40B4-BE49-F238E27FC236}">
                    <a16:creationId xmlns:a16="http://schemas.microsoft.com/office/drawing/2014/main" id="{F2AEA619-CF6D-D1D9-6995-771CCABD74B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61" y="3608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53" name="Line 887">
                <a:extLst>
                  <a:ext uri="{FF2B5EF4-FFF2-40B4-BE49-F238E27FC236}">
                    <a16:creationId xmlns:a16="http://schemas.microsoft.com/office/drawing/2014/main" id="{1850F491-4B04-459B-642D-BEA55E2FF44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71" y="3608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54" name="Line 888">
                <a:extLst>
                  <a:ext uri="{FF2B5EF4-FFF2-40B4-BE49-F238E27FC236}">
                    <a16:creationId xmlns:a16="http://schemas.microsoft.com/office/drawing/2014/main" id="{CF79301D-B70C-5A43-0D13-A6605D2E179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88" y="3425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55" name="Line 889">
                <a:extLst>
                  <a:ext uri="{FF2B5EF4-FFF2-40B4-BE49-F238E27FC236}">
                    <a16:creationId xmlns:a16="http://schemas.microsoft.com/office/drawing/2014/main" id="{64BF6C6A-A242-F6A6-03F2-DB723B1A353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98" y="3425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56" name="Line 890">
                <a:extLst>
                  <a:ext uri="{FF2B5EF4-FFF2-40B4-BE49-F238E27FC236}">
                    <a16:creationId xmlns:a16="http://schemas.microsoft.com/office/drawing/2014/main" id="{F9B77F5A-26F3-F42A-7636-4C82DA04036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9" y="3425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57" name="Line 891">
                <a:extLst>
                  <a:ext uri="{FF2B5EF4-FFF2-40B4-BE49-F238E27FC236}">
                    <a16:creationId xmlns:a16="http://schemas.microsoft.com/office/drawing/2014/main" id="{4987B58F-B788-D1D8-315C-CA37B3E5E47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19" y="3425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58" name="Line 892">
                <a:extLst>
                  <a:ext uri="{FF2B5EF4-FFF2-40B4-BE49-F238E27FC236}">
                    <a16:creationId xmlns:a16="http://schemas.microsoft.com/office/drawing/2014/main" id="{2B038DE0-3CE1-A79C-6823-5E0B5C60338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30" y="3425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59" name="Line 893">
                <a:extLst>
                  <a:ext uri="{FF2B5EF4-FFF2-40B4-BE49-F238E27FC236}">
                    <a16:creationId xmlns:a16="http://schemas.microsoft.com/office/drawing/2014/main" id="{7163949A-B028-796F-E823-25286726768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40" y="3425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60" name="Line 894">
                <a:extLst>
                  <a:ext uri="{FF2B5EF4-FFF2-40B4-BE49-F238E27FC236}">
                    <a16:creationId xmlns:a16="http://schemas.microsoft.com/office/drawing/2014/main" id="{F7429969-24C7-1445-B9ED-AA1FFABB5B0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50" y="3425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61" name="Line 895">
                <a:extLst>
                  <a:ext uri="{FF2B5EF4-FFF2-40B4-BE49-F238E27FC236}">
                    <a16:creationId xmlns:a16="http://schemas.microsoft.com/office/drawing/2014/main" id="{1012AACC-C3CF-ADA1-FF74-4A53C87D72A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61" y="3425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62" name="Line 896">
                <a:extLst>
                  <a:ext uri="{FF2B5EF4-FFF2-40B4-BE49-F238E27FC236}">
                    <a16:creationId xmlns:a16="http://schemas.microsoft.com/office/drawing/2014/main" id="{4E2EE95C-D74D-3580-9F50-9F51A68D8C6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71" y="3425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63" name="Line 897">
                <a:extLst>
                  <a:ext uri="{FF2B5EF4-FFF2-40B4-BE49-F238E27FC236}">
                    <a16:creationId xmlns:a16="http://schemas.microsoft.com/office/drawing/2014/main" id="{158AB0B4-53C3-1A38-BA95-E19985B5137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88" y="3242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64" name="Line 898">
                <a:extLst>
                  <a:ext uri="{FF2B5EF4-FFF2-40B4-BE49-F238E27FC236}">
                    <a16:creationId xmlns:a16="http://schemas.microsoft.com/office/drawing/2014/main" id="{B17E5203-42E5-8A23-7887-8B23B4802D8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98" y="3242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65" name="Line 899">
                <a:extLst>
                  <a:ext uri="{FF2B5EF4-FFF2-40B4-BE49-F238E27FC236}">
                    <a16:creationId xmlns:a16="http://schemas.microsoft.com/office/drawing/2014/main" id="{1425E969-226D-1688-7067-323CEF78000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9" y="3242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66" name="Line 900">
                <a:extLst>
                  <a:ext uri="{FF2B5EF4-FFF2-40B4-BE49-F238E27FC236}">
                    <a16:creationId xmlns:a16="http://schemas.microsoft.com/office/drawing/2014/main" id="{75F3E4F2-957F-289E-74C8-CEA5447DD21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19" y="3242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67" name="Line 901">
                <a:extLst>
                  <a:ext uri="{FF2B5EF4-FFF2-40B4-BE49-F238E27FC236}">
                    <a16:creationId xmlns:a16="http://schemas.microsoft.com/office/drawing/2014/main" id="{843E5521-0E1B-C3E3-FB3D-58565A26E84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30" y="3242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68" name="Line 902">
                <a:extLst>
                  <a:ext uri="{FF2B5EF4-FFF2-40B4-BE49-F238E27FC236}">
                    <a16:creationId xmlns:a16="http://schemas.microsoft.com/office/drawing/2014/main" id="{EA081369-27FE-A408-F2DE-976A284007B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40" y="3242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69" name="Line 903">
                <a:extLst>
                  <a:ext uri="{FF2B5EF4-FFF2-40B4-BE49-F238E27FC236}">
                    <a16:creationId xmlns:a16="http://schemas.microsoft.com/office/drawing/2014/main" id="{428009D4-62E7-46B3-38BB-16D387C956A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50" y="3242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70" name="Line 904">
                <a:extLst>
                  <a:ext uri="{FF2B5EF4-FFF2-40B4-BE49-F238E27FC236}">
                    <a16:creationId xmlns:a16="http://schemas.microsoft.com/office/drawing/2014/main" id="{4896EC58-871A-A311-3C71-78300A5914D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61" y="3242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71" name="Line 905">
                <a:extLst>
                  <a:ext uri="{FF2B5EF4-FFF2-40B4-BE49-F238E27FC236}">
                    <a16:creationId xmlns:a16="http://schemas.microsoft.com/office/drawing/2014/main" id="{B0943A98-3951-F2CE-D06A-FA85CD93CA5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71" y="3242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72" name="Line 906">
                <a:extLst>
                  <a:ext uri="{FF2B5EF4-FFF2-40B4-BE49-F238E27FC236}">
                    <a16:creationId xmlns:a16="http://schemas.microsoft.com/office/drawing/2014/main" id="{2BCA890E-74D8-1C21-0D1E-AFC1EC04F64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88" y="3058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73" name="Line 907">
                <a:extLst>
                  <a:ext uri="{FF2B5EF4-FFF2-40B4-BE49-F238E27FC236}">
                    <a16:creationId xmlns:a16="http://schemas.microsoft.com/office/drawing/2014/main" id="{514ECA36-55EE-2D9D-3732-46A5F16B77A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98" y="3058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74" name="Line 908">
                <a:extLst>
                  <a:ext uri="{FF2B5EF4-FFF2-40B4-BE49-F238E27FC236}">
                    <a16:creationId xmlns:a16="http://schemas.microsoft.com/office/drawing/2014/main" id="{CE9366BC-D40E-7CBC-CA42-918A6C704E3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9" y="3058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75" name="Line 909">
                <a:extLst>
                  <a:ext uri="{FF2B5EF4-FFF2-40B4-BE49-F238E27FC236}">
                    <a16:creationId xmlns:a16="http://schemas.microsoft.com/office/drawing/2014/main" id="{9D988916-6A9C-7CFC-F1EE-4E83C72C7BB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19" y="3058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76" name="Line 910">
                <a:extLst>
                  <a:ext uri="{FF2B5EF4-FFF2-40B4-BE49-F238E27FC236}">
                    <a16:creationId xmlns:a16="http://schemas.microsoft.com/office/drawing/2014/main" id="{20BCC907-867D-4EA5-AB55-75AEFC84F4E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30" y="3058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77" name="Line 911">
                <a:extLst>
                  <a:ext uri="{FF2B5EF4-FFF2-40B4-BE49-F238E27FC236}">
                    <a16:creationId xmlns:a16="http://schemas.microsoft.com/office/drawing/2014/main" id="{7E1B46F1-AA55-9561-862A-36FC30218E3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40" y="3058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78" name="Line 912">
                <a:extLst>
                  <a:ext uri="{FF2B5EF4-FFF2-40B4-BE49-F238E27FC236}">
                    <a16:creationId xmlns:a16="http://schemas.microsoft.com/office/drawing/2014/main" id="{1E3CDA77-9F14-3579-9521-2183B0BA21D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50" y="3058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79" name="Line 913">
                <a:extLst>
                  <a:ext uri="{FF2B5EF4-FFF2-40B4-BE49-F238E27FC236}">
                    <a16:creationId xmlns:a16="http://schemas.microsoft.com/office/drawing/2014/main" id="{BF5A81FB-0757-4AF9-2D89-4855C7C924E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61" y="3058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80" name="Line 914">
                <a:extLst>
                  <a:ext uri="{FF2B5EF4-FFF2-40B4-BE49-F238E27FC236}">
                    <a16:creationId xmlns:a16="http://schemas.microsoft.com/office/drawing/2014/main" id="{92AD41B6-7B46-B6A7-3837-C2CF98A37E8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71" y="3058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81" name="Line 915">
                <a:extLst>
                  <a:ext uri="{FF2B5EF4-FFF2-40B4-BE49-F238E27FC236}">
                    <a16:creationId xmlns:a16="http://schemas.microsoft.com/office/drawing/2014/main" id="{606E66A0-73C8-15D7-7B0C-2E7D2FEC2AC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88" y="2875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82" name="Line 916">
                <a:extLst>
                  <a:ext uri="{FF2B5EF4-FFF2-40B4-BE49-F238E27FC236}">
                    <a16:creationId xmlns:a16="http://schemas.microsoft.com/office/drawing/2014/main" id="{7D3901EF-DC20-0C0A-711B-B39B5357E39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98" y="2875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83" name="Line 917">
                <a:extLst>
                  <a:ext uri="{FF2B5EF4-FFF2-40B4-BE49-F238E27FC236}">
                    <a16:creationId xmlns:a16="http://schemas.microsoft.com/office/drawing/2014/main" id="{4F3D9661-B463-09BC-6F66-79AD586C720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9" y="2875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84" name="Line 918">
                <a:extLst>
                  <a:ext uri="{FF2B5EF4-FFF2-40B4-BE49-F238E27FC236}">
                    <a16:creationId xmlns:a16="http://schemas.microsoft.com/office/drawing/2014/main" id="{418DAAC5-7876-45D2-53D2-F6A29B0CB79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19" y="2875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85" name="Line 919">
                <a:extLst>
                  <a:ext uri="{FF2B5EF4-FFF2-40B4-BE49-F238E27FC236}">
                    <a16:creationId xmlns:a16="http://schemas.microsoft.com/office/drawing/2014/main" id="{EE4F9D73-E046-F209-BBD1-0570B9781D3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30" y="2875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86" name="Line 920">
                <a:extLst>
                  <a:ext uri="{FF2B5EF4-FFF2-40B4-BE49-F238E27FC236}">
                    <a16:creationId xmlns:a16="http://schemas.microsoft.com/office/drawing/2014/main" id="{60DCFED4-4802-3AC4-2622-B47B58B7536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40" y="2875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87" name="Line 921">
                <a:extLst>
                  <a:ext uri="{FF2B5EF4-FFF2-40B4-BE49-F238E27FC236}">
                    <a16:creationId xmlns:a16="http://schemas.microsoft.com/office/drawing/2014/main" id="{F4CD7474-7011-8E7C-A605-00B2DAFB8A0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50" y="2875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88" name="Line 922">
                <a:extLst>
                  <a:ext uri="{FF2B5EF4-FFF2-40B4-BE49-F238E27FC236}">
                    <a16:creationId xmlns:a16="http://schemas.microsoft.com/office/drawing/2014/main" id="{D8D2BCA8-B8FE-C9C7-D924-B92C64AEEB4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61" y="2875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89" name="Line 923">
                <a:extLst>
                  <a:ext uri="{FF2B5EF4-FFF2-40B4-BE49-F238E27FC236}">
                    <a16:creationId xmlns:a16="http://schemas.microsoft.com/office/drawing/2014/main" id="{E1E4F401-4C99-8CB5-2F5D-7777D03E645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71" y="2875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90" name="Rectangle 924">
                <a:extLst>
                  <a:ext uri="{FF2B5EF4-FFF2-40B4-BE49-F238E27FC236}">
                    <a16:creationId xmlns:a16="http://schemas.microsoft.com/office/drawing/2014/main" id="{0A3A3B18-FB51-C0DD-CABD-2F9072D02E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3" y="3633"/>
                <a:ext cx="602" cy="159"/>
              </a:xfrm>
              <a:prstGeom prst="rect">
                <a:avLst/>
              </a:prstGeom>
              <a:solidFill>
                <a:srgbClr val="606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91" name="Rectangle 925">
                <a:extLst>
                  <a:ext uri="{FF2B5EF4-FFF2-40B4-BE49-F238E27FC236}">
                    <a16:creationId xmlns:a16="http://schemas.microsoft.com/office/drawing/2014/main" id="{AEDE5106-48E7-1CF6-FDEF-1E55F818A8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5" y="3635"/>
                <a:ext cx="598" cy="155"/>
              </a:xfrm>
              <a:prstGeom prst="rect">
                <a:avLst/>
              </a:prstGeom>
              <a:noFill/>
              <a:ln w="6350" cap="flat">
                <a:solidFill>
                  <a:srgbClr val="60606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92" name="Rectangle 926">
                <a:extLst>
                  <a:ext uri="{FF2B5EF4-FFF2-40B4-BE49-F238E27FC236}">
                    <a16:creationId xmlns:a16="http://schemas.microsoft.com/office/drawing/2014/main" id="{06340C8F-3395-3764-AC82-29C88F4BC4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3" y="3392"/>
                <a:ext cx="602" cy="241"/>
              </a:xfrm>
              <a:prstGeom prst="rect">
                <a:avLst/>
              </a:prstGeom>
              <a:solidFill>
                <a:srgbClr val="A0A0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93" name="Rectangle 927">
                <a:extLst>
                  <a:ext uri="{FF2B5EF4-FFF2-40B4-BE49-F238E27FC236}">
                    <a16:creationId xmlns:a16="http://schemas.microsoft.com/office/drawing/2014/main" id="{DE20FCF9-FEAF-1C91-750F-7BA04752A8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5" y="3394"/>
                <a:ext cx="598" cy="237"/>
              </a:xfrm>
              <a:prstGeom prst="rect">
                <a:avLst/>
              </a:prstGeom>
              <a:noFill/>
              <a:ln w="6350" cap="flat">
                <a:solidFill>
                  <a:srgbClr val="A0A0A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94" name="Rectangle 928">
                <a:extLst>
                  <a:ext uri="{FF2B5EF4-FFF2-40B4-BE49-F238E27FC236}">
                    <a16:creationId xmlns:a16="http://schemas.microsoft.com/office/drawing/2014/main" id="{08A22203-030D-415A-6183-7A4C5170D6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3" y="2875"/>
                <a:ext cx="602" cy="517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95" name="Rectangle 929">
                <a:extLst>
                  <a:ext uri="{FF2B5EF4-FFF2-40B4-BE49-F238E27FC236}">
                    <a16:creationId xmlns:a16="http://schemas.microsoft.com/office/drawing/2014/main" id="{E3ED81B7-0ED7-8E3A-2229-A70F560911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5" y="2877"/>
                <a:ext cx="598" cy="513"/>
              </a:xfrm>
              <a:prstGeom prst="rect">
                <a:avLst/>
              </a:prstGeom>
              <a:noFill/>
              <a:ln w="6350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96" name="Rectangle 930">
                <a:extLst>
                  <a:ext uri="{FF2B5EF4-FFF2-40B4-BE49-F238E27FC236}">
                    <a16:creationId xmlns:a16="http://schemas.microsoft.com/office/drawing/2014/main" id="{B2719250-DFEA-D234-5C0E-C26C7A18E4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5" y="3645"/>
                <a:ext cx="86" cy="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17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597" name="Rectangle 931">
                <a:extLst>
                  <a:ext uri="{FF2B5EF4-FFF2-40B4-BE49-F238E27FC236}">
                    <a16:creationId xmlns:a16="http://schemas.microsoft.com/office/drawing/2014/main" id="{CFE080B4-9B77-E8CA-9D3D-1BB6A5DC6F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5" y="3405"/>
                <a:ext cx="86" cy="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26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598" name="Rectangle 932">
                <a:extLst>
                  <a:ext uri="{FF2B5EF4-FFF2-40B4-BE49-F238E27FC236}">
                    <a16:creationId xmlns:a16="http://schemas.microsoft.com/office/drawing/2014/main" id="{1E859D39-06A1-981D-2764-8FB1E70907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5" y="2887"/>
                <a:ext cx="86" cy="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56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599" name="Rectangle 933">
                <a:extLst>
                  <a:ext uri="{FF2B5EF4-FFF2-40B4-BE49-F238E27FC236}">
                    <a16:creationId xmlns:a16="http://schemas.microsoft.com/office/drawing/2014/main" id="{FBB9FD84-1095-39C3-2B85-4960E382DF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6" y="2728"/>
                <a:ext cx="616" cy="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tienda de conveniencia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600" name="Rectangle 934">
                <a:extLst>
                  <a:ext uri="{FF2B5EF4-FFF2-40B4-BE49-F238E27FC236}">
                    <a16:creationId xmlns:a16="http://schemas.microsoft.com/office/drawing/2014/main" id="{0587B875-4B5D-CE3F-2359-43E67E1063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60" y="2719"/>
                <a:ext cx="972" cy="107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01" name="Rectangle 935">
                <a:extLst>
                  <a:ext uri="{FF2B5EF4-FFF2-40B4-BE49-F238E27FC236}">
                    <a16:creationId xmlns:a16="http://schemas.microsoft.com/office/drawing/2014/main" id="{FE4B4273-DB0A-4CF7-5390-AB36478C3F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62" y="2721"/>
                <a:ext cx="968" cy="1069"/>
              </a:xfrm>
              <a:prstGeom prst="rect">
                <a:avLst/>
              </a:prstGeom>
              <a:noFill/>
              <a:ln w="635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02" name="Rectangle 936">
                <a:extLst>
                  <a:ext uri="{FF2B5EF4-FFF2-40B4-BE49-F238E27FC236}">
                    <a16:creationId xmlns:a16="http://schemas.microsoft.com/office/drawing/2014/main" id="{F7BF6DA3-BDDD-1150-C8F3-87851B073D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60" y="2811"/>
                <a:ext cx="972" cy="98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03" name="Rectangle 937">
                <a:extLst>
                  <a:ext uri="{FF2B5EF4-FFF2-40B4-BE49-F238E27FC236}">
                    <a16:creationId xmlns:a16="http://schemas.microsoft.com/office/drawing/2014/main" id="{FC9964F6-AB20-BCA0-520E-5EA2AC3456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62" y="2813"/>
                <a:ext cx="968" cy="977"/>
              </a:xfrm>
              <a:prstGeom prst="rect">
                <a:avLst/>
              </a:prstGeom>
              <a:noFill/>
              <a:ln w="635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04" name="Line 938">
                <a:extLst>
                  <a:ext uri="{FF2B5EF4-FFF2-40B4-BE49-F238E27FC236}">
                    <a16:creationId xmlns:a16="http://schemas.microsoft.com/office/drawing/2014/main" id="{0CD97896-7C92-7322-6AC2-A2DEEDC1D29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60" y="3792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05" name="Line 939">
                <a:extLst>
                  <a:ext uri="{FF2B5EF4-FFF2-40B4-BE49-F238E27FC236}">
                    <a16:creationId xmlns:a16="http://schemas.microsoft.com/office/drawing/2014/main" id="{DC4FAB10-44BD-1EB0-848E-D47619C68C1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70" y="3792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06" name="Line 940">
                <a:extLst>
                  <a:ext uri="{FF2B5EF4-FFF2-40B4-BE49-F238E27FC236}">
                    <a16:creationId xmlns:a16="http://schemas.microsoft.com/office/drawing/2014/main" id="{C7F7AF71-5822-82C2-2CC1-592DDC2B79C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81" y="3792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07" name="Line 941">
                <a:extLst>
                  <a:ext uri="{FF2B5EF4-FFF2-40B4-BE49-F238E27FC236}">
                    <a16:creationId xmlns:a16="http://schemas.microsoft.com/office/drawing/2014/main" id="{6AC3071D-76C2-EC28-E5C5-F607DEC9863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91" y="3792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08" name="Line 942">
                <a:extLst>
                  <a:ext uri="{FF2B5EF4-FFF2-40B4-BE49-F238E27FC236}">
                    <a16:creationId xmlns:a16="http://schemas.microsoft.com/office/drawing/2014/main" id="{5CBCCCE6-5D73-E833-9B2F-3D1CC3FDF1E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01" y="3792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09" name="Line 943">
                <a:extLst>
                  <a:ext uri="{FF2B5EF4-FFF2-40B4-BE49-F238E27FC236}">
                    <a16:creationId xmlns:a16="http://schemas.microsoft.com/office/drawing/2014/main" id="{9EE077EF-F46F-44DC-6A99-42450D1883F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3792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10" name="Line 944">
                <a:extLst>
                  <a:ext uri="{FF2B5EF4-FFF2-40B4-BE49-F238E27FC236}">
                    <a16:creationId xmlns:a16="http://schemas.microsoft.com/office/drawing/2014/main" id="{B3CE2C8E-1C6C-139E-D8D7-CC84563AD17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22" y="3792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11" name="Line 945">
                <a:extLst>
                  <a:ext uri="{FF2B5EF4-FFF2-40B4-BE49-F238E27FC236}">
                    <a16:creationId xmlns:a16="http://schemas.microsoft.com/office/drawing/2014/main" id="{8A730EC2-5E70-6A0D-808F-E171BAE7AEE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32" y="3792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12" name="Line 946">
                <a:extLst>
                  <a:ext uri="{FF2B5EF4-FFF2-40B4-BE49-F238E27FC236}">
                    <a16:creationId xmlns:a16="http://schemas.microsoft.com/office/drawing/2014/main" id="{2BDC7697-D641-C307-5316-E821A544078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43" y="3792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13" name="Line 947">
                <a:extLst>
                  <a:ext uri="{FF2B5EF4-FFF2-40B4-BE49-F238E27FC236}">
                    <a16:creationId xmlns:a16="http://schemas.microsoft.com/office/drawing/2014/main" id="{D6E6B301-EDC9-91CC-A81C-CB6B68873A2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60" y="3608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14" name="Line 948">
                <a:extLst>
                  <a:ext uri="{FF2B5EF4-FFF2-40B4-BE49-F238E27FC236}">
                    <a16:creationId xmlns:a16="http://schemas.microsoft.com/office/drawing/2014/main" id="{863F2E5E-8846-CB14-375B-76A3F894F05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70" y="3608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15" name="Line 949">
                <a:extLst>
                  <a:ext uri="{FF2B5EF4-FFF2-40B4-BE49-F238E27FC236}">
                    <a16:creationId xmlns:a16="http://schemas.microsoft.com/office/drawing/2014/main" id="{A0131F3E-F162-4E5A-BA09-6010699B09C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81" y="3608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16" name="Line 950">
                <a:extLst>
                  <a:ext uri="{FF2B5EF4-FFF2-40B4-BE49-F238E27FC236}">
                    <a16:creationId xmlns:a16="http://schemas.microsoft.com/office/drawing/2014/main" id="{2E02E4A9-D282-7B6F-3CEF-31BAB338094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91" y="3608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17" name="Line 951">
                <a:extLst>
                  <a:ext uri="{FF2B5EF4-FFF2-40B4-BE49-F238E27FC236}">
                    <a16:creationId xmlns:a16="http://schemas.microsoft.com/office/drawing/2014/main" id="{D0C04477-736C-749E-2BF1-2535E3B9CD5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01" y="3608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18" name="Line 952">
                <a:extLst>
                  <a:ext uri="{FF2B5EF4-FFF2-40B4-BE49-F238E27FC236}">
                    <a16:creationId xmlns:a16="http://schemas.microsoft.com/office/drawing/2014/main" id="{EBF5337A-E070-470E-0FED-4BBB4E0BBCA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3608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19" name="Line 953">
                <a:extLst>
                  <a:ext uri="{FF2B5EF4-FFF2-40B4-BE49-F238E27FC236}">
                    <a16:creationId xmlns:a16="http://schemas.microsoft.com/office/drawing/2014/main" id="{14B0A335-FA2C-5EFC-2079-052D6813171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22" y="3608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20" name="Line 954">
                <a:extLst>
                  <a:ext uri="{FF2B5EF4-FFF2-40B4-BE49-F238E27FC236}">
                    <a16:creationId xmlns:a16="http://schemas.microsoft.com/office/drawing/2014/main" id="{F5D6EF15-D46D-D6F1-9C02-10621196688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32" y="3608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21" name="Line 955">
                <a:extLst>
                  <a:ext uri="{FF2B5EF4-FFF2-40B4-BE49-F238E27FC236}">
                    <a16:creationId xmlns:a16="http://schemas.microsoft.com/office/drawing/2014/main" id="{AC2A6C79-D884-41E9-601B-9E95AAEB7CF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43" y="3608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22" name="Line 956">
                <a:extLst>
                  <a:ext uri="{FF2B5EF4-FFF2-40B4-BE49-F238E27FC236}">
                    <a16:creationId xmlns:a16="http://schemas.microsoft.com/office/drawing/2014/main" id="{5FD040A8-3206-1FC8-AC49-5F8BE711029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60" y="3425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23" name="Line 957">
                <a:extLst>
                  <a:ext uri="{FF2B5EF4-FFF2-40B4-BE49-F238E27FC236}">
                    <a16:creationId xmlns:a16="http://schemas.microsoft.com/office/drawing/2014/main" id="{99C599B1-715B-735D-352B-4029C6DEDFC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70" y="3425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24" name="Line 958">
                <a:extLst>
                  <a:ext uri="{FF2B5EF4-FFF2-40B4-BE49-F238E27FC236}">
                    <a16:creationId xmlns:a16="http://schemas.microsoft.com/office/drawing/2014/main" id="{575DAF3B-0755-3646-F165-BF5CA4677F6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81" y="3425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25" name="Line 959">
                <a:extLst>
                  <a:ext uri="{FF2B5EF4-FFF2-40B4-BE49-F238E27FC236}">
                    <a16:creationId xmlns:a16="http://schemas.microsoft.com/office/drawing/2014/main" id="{A79E4E89-8EE6-BD54-F131-5B83A34F3FA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91" y="3425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26" name="Line 960">
                <a:extLst>
                  <a:ext uri="{FF2B5EF4-FFF2-40B4-BE49-F238E27FC236}">
                    <a16:creationId xmlns:a16="http://schemas.microsoft.com/office/drawing/2014/main" id="{E8A6E6F7-F0F0-74D3-2592-5554B3E524D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01" y="3425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27" name="Line 961">
                <a:extLst>
                  <a:ext uri="{FF2B5EF4-FFF2-40B4-BE49-F238E27FC236}">
                    <a16:creationId xmlns:a16="http://schemas.microsoft.com/office/drawing/2014/main" id="{714E5E32-D1EE-6CC1-E8AC-3C297A12EA4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3425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28" name="Line 962">
                <a:extLst>
                  <a:ext uri="{FF2B5EF4-FFF2-40B4-BE49-F238E27FC236}">
                    <a16:creationId xmlns:a16="http://schemas.microsoft.com/office/drawing/2014/main" id="{5E13A77F-01C3-13CF-8712-BF603A60DB4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22" y="3425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29" name="Line 963">
                <a:extLst>
                  <a:ext uri="{FF2B5EF4-FFF2-40B4-BE49-F238E27FC236}">
                    <a16:creationId xmlns:a16="http://schemas.microsoft.com/office/drawing/2014/main" id="{E845C6B3-D9E0-83A4-2A9C-C73B112E7E4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32" y="3425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30" name="Line 964">
                <a:extLst>
                  <a:ext uri="{FF2B5EF4-FFF2-40B4-BE49-F238E27FC236}">
                    <a16:creationId xmlns:a16="http://schemas.microsoft.com/office/drawing/2014/main" id="{03B4E34E-C858-3D05-204B-C8B27EA2153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43" y="3425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31" name="Line 965">
                <a:extLst>
                  <a:ext uri="{FF2B5EF4-FFF2-40B4-BE49-F238E27FC236}">
                    <a16:creationId xmlns:a16="http://schemas.microsoft.com/office/drawing/2014/main" id="{5716D5BC-2ECD-FB88-5D01-06B806FEF17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60" y="3242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32" name="Line 966">
                <a:extLst>
                  <a:ext uri="{FF2B5EF4-FFF2-40B4-BE49-F238E27FC236}">
                    <a16:creationId xmlns:a16="http://schemas.microsoft.com/office/drawing/2014/main" id="{5D235056-B2FC-CA65-DDC6-0A0F7B4AEE6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70" y="3242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33" name="Line 967">
                <a:extLst>
                  <a:ext uri="{FF2B5EF4-FFF2-40B4-BE49-F238E27FC236}">
                    <a16:creationId xmlns:a16="http://schemas.microsoft.com/office/drawing/2014/main" id="{A0FF8F0A-AA74-863B-329C-56CF596B045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81" y="3242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34" name="Line 968">
                <a:extLst>
                  <a:ext uri="{FF2B5EF4-FFF2-40B4-BE49-F238E27FC236}">
                    <a16:creationId xmlns:a16="http://schemas.microsoft.com/office/drawing/2014/main" id="{ADD6F2B7-CB02-84B8-3873-82647122D4A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91" y="3242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35" name="Line 969">
                <a:extLst>
                  <a:ext uri="{FF2B5EF4-FFF2-40B4-BE49-F238E27FC236}">
                    <a16:creationId xmlns:a16="http://schemas.microsoft.com/office/drawing/2014/main" id="{222B48AC-C77D-D5D6-5154-E017DDEA9F3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01" y="3242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36" name="Line 970">
                <a:extLst>
                  <a:ext uri="{FF2B5EF4-FFF2-40B4-BE49-F238E27FC236}">
                    <a16:creationId xmlns:a16="http://schemas.microsoft.com/office/drawing/2014/main" id="{1E915EAF-0230-8FE6-CC15-D26B31238F9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3242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37" name="Line 971">
                <a:extLst>
                  <a:ext uri="{FF2B5EF4-FFF2-40B4-BE49-F238E27FC236}">
                    <a16:creationId xmlns:a16="http://schemas.microsoft.com/office/drawing/2014/main" id="{7C04B5DF-457E-9339-4AA5-8266D6C0FB0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22" y="3242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38" name="Line 972">
                <a:extLst>
                  <a:ext uri="{FF2B5EF4-FFF2-40B4-BE49-F238E27FC236}">
                    <a16:creationId xmlns:a16="http://schemas.microsoft.com/office/drawing/2014/main" id="{ADD630F9-4EF7-4F0B-7461-1C9CED09C63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32" y="3242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39" name="Line 973">
                <a:extLst>
                  <a:ext uri="{FF2B5EF4-FFF2-40B4-BE49-F238E27FC236}">
                    <a16:creationId xmlns:a16="http://schemas.microsoft.com/office/drawing/2014/main" id="{26EFD7B8-BF68-7842-0CCC-C4DAF1C5FB0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43" y="3242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40" name="Line 974">
                <a:extLst>
                  <a:ext uri="{FF2B5EF4-FFF2-40B4-BE49-F238E27FC236}">
                    <a16:creationId xmlns:a16="http://schemas.microsoft.com/office/drawing/2014/main" id="{7E39A755-02C2-7BAC-FD8F-5EA5598206D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60" y="3058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41" name="Line 975">
                <a:extLst>
                  <a:ext uri="{FF2B5EF4-FFF2-40B4-BE49-F238E27FC236}">
                    <a16:creationId xmlns:a16="http://schemas.microsoft.com/office/drawing/2014/main" id="{63B8464A-7B3D-67DC-C8AF-03D58330E7D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70" y="3058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42" name="Line 976">
                <a:extLst>
                  <a:ext uri="{FF2B5EF4-FFF2-40B4-BE49-F238E27FC236}">
                    <a16:creationId xmlns:a16="http://schemas.microsoft.com/office/drawing/2014/main" id="{6A43C74F-269E-9A92-3F92-E4D1CA18015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81" y="3058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43" name="Line 977">
                <a:extLst>
                  <a:ext uri="{FF2B5EF4-FFF2-40B4-BE49-F238E27FC236}">
                    <a16:creationId xmlns:a16="http://schemas.microsoft.com/office/drawing/2014/main" id="{20D11ED0-E633-C678-97C3-E290CAE4DBD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91" y="3058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44" name="Line 978">
                <a:extLst>
                  <a:ext uri="{FF2B5EF4-FFF2-40B4-BE49-F238E27FC236}">
                    <a16:creationId xmlns:a16="http://schemas.microsoft.com/office/drawing/2014/main" id="{2EF6A55D-4DC3-077B-6F9B-E279838E9BC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01" y="3058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45" name="Line 979">
                <a:extLst>
                  <a:ext uri="{FF2B5EF4-FFF2-40B4-BE49-F238E27FC236}">
                    <a16:creationId xmlns:a16="http://schemas.microsoft.com/office/drawing/2014/main" id="{0179EE9D-DE04-9844-4DC0-46E7879B0FC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3058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46" name="Line 980">
                <a:extLst>
                  <a:ext uri="{FF2B5EF4-FFF2-40B4-BE49-F238E27FC236}">
                    <a16:creationId xmlns:a16="http://schemas.microsoft.com/office/drawing/2014/main" id="{4812F741-9DAE-FCAB-379F-A482152B576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22" y="3058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47" name="Line 981">
                <a:extLst>
                  <a:ext uri="{FF2B5EF4-FFF2-40B4-BE49-F238E27FC236}">
                    <a16:creationId xmlns:a16="http://schemas.microsoft.com/office/drawing/2014/main" id="{A6472376-06A1-0BF2-5F6D-280D5B19369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32" y="3058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48" name="Line 982">
                <a:extLst>
                  <a:ext uri="{FF2B5EF4-FFF2-40B4-BE49-F238E27FC236}">
                    <a16:creationId xmlns:a16="http://schemas.microsoft.com/office/drawing/2014/main" id="{35C2AF2C-B885-EF6F-953F-47A1EADFA8A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43" y="3058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49" name="Line 983">
                <a:extLst>
                  <a:ext uri="{FF2B5EF4-FFF2-40B4-BE49-F238E27FC236}">
                    <a16:creationId xmlns:a16="http://schemas.microsoft.com/office/drawing/2014/main" id="{A5767B1D-669B-4E73-9C65-6AFF536B825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60" y="2875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50" name="Line 984">
                <a:extLst>
                  <a:ext uri="{FF2B5EF4-FFF2-40B4-BE49-F238E27FC236}">
                    <a16:creationId xmlns:a16="http://schemas.microsoft.com/office/drawing/2014/main" id="{5D3828D3-14B6-83D1-1413-243D7AB1AF8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70" y="2875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51" name="Line 985">
                <a:extLst>
                  <a:ext uri="{FF2B5EF4-FFF2-40B4-BE49-F238E27FC236}">
                    <a16:creationId xmlns:a16="http://schemas.microsoft.com/office/drawing/2014/main" id="{EBEC38AC-C0C5-3D78-5B6B-AA11CCFC19F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81" y="2875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52" name="Line 986">
                <a:extLst>
                  <a:ext uri="{FF2B5EF4-FFF2-40B4-BE49-F238E27FC236}">
                    <a16:creationId xmlns:a16="http://schemas.microsoft.com/office/drawing/2014/main" id="{78AAB366-C8B7-991F-3143-382DFAF3F13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91" y="2875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53" name="Line 987">
                <a:extLst>
                  <a:ext uri="{FF2B5EF4-FFF2-40B4-BE49-F238E27FC236}">
                    <a16:creationId xmlns:a16="http://schemas.microsoft.com/office/drawing/2014/main" id="{3DD18D94-25B9-ABF2-5A8E-E07E9CA9718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01" y="2875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54" name="Line 988">
                <a:extLst>
                  <a:ext uri="{FF2B5EF4-FFF2-40B4-BE49-F238E27FC236}">
                    <a16:creationId xmlns:a16="http://schemas.microsoft.com/office/drawing/2014/main" id="{F93BF6AF-F77F-8C75-62EC-749A9127F02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875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55" name="Line 989">
                <a:extLst>
                  <a:ext uri="{FF2B5EF4-FFF2-40B4-BE49-F238E27FC236}">
                    <a16:creationId xmlns:a16="http://schemas.microsoft.com/office/drawing/2014/main" id="{0D3A81B7-A1C4-52FC-1C7D-E3D74AEC442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22" y="2875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56" name="Line 990">
                <a:extLst>
                  <a:ext uri="{FF2B5EF4-FFF2-40B4-BE49-F238E27FC236}">
                    <a16:creationId xmlns:a16="http://schemas.microsoft.com/office/drawing/2014/main" id="{A4E4664A-B10C-5E9B-9A3A-3BAFCCBA247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32" y="2875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57" name="Line 991">
                <a:extLst>
                  <a:ext uri="{FF2B5EF4-FFF2-40B4-BE49-F238E27FC236}">
                    <a16:creationId xmlns:a16="http://schemas.microsoft.com/office/drawing/2014/main" id="{5D476F2B-B0D0-895D-D23F-4D82FDC0B88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43" y="2875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58" name="Rectangle 992">
                <a:extLst>
                  <a:ext uri="{FF2B5EF4-FFF2-40B4-BE49-F238E27FC236}">
                    <a16:creationId xmlns:a16="http://schemas.microsoft.com/office/drawing/2014/main" id="{8D14063E-7775-F1B0-E116-62BD75A389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45" y="3628"/>
                <a:ext cx="602" cy="164"/>
              </a:xfrm>
              <a:prstGeom prst="rect">
                <a:avLst/>
              </a:prstGeom>
              <a:solidFill>
                <a:srgbClr val="606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59" name="Rectangle 993">
                <a:extLst>
                  <a:ext uri="{FF2B5EF4-FFF2-40B4-BE49-F238E27FC236}">
                    <a16:creationId xmlns:a16="http://schemas.microsoft.com/office/drawing/2014/main" id="{14043FF1-2639-C704-86A7-14387D13C2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47" y="3630"/>
                <a:ext cx="598" cy="160"/>
              </a:xfrm>
              <a:prstGeom prst="rect">
                <a:avLst/>
              </a:prstGeom>
              <a:noFill/>
              <a:ln w="6350" cap="flat">
                <a:solidFill>
                  <a:srgbClr val="60606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60" name="Rectangle 994">
                <a:extLst>
                  <a:ext uri="{FF2B5EF4-FFF2-40B4-BE49-F238E27FC236}">
                    <a16:creationId xmlns:a16="http://schemas.microsoft.com/office/drawing/2014/main" id="{93463E3C-BE9A-CA6F-EAD2-F2113EB7C6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45" y="3464"/>
                <a:ext cx="602" cy="164"/>
              </a:xfrm>
              <a:prstGeom prst="rect">
                <a:avLst/>
              </a:prstGeom>
              <a:solidFill>
                <a:srgbClr val="A0A0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61" name="Rectangle 995">
                <a:extLst>
                  <a:ext uri="{FF2B5EF4-FFF2-40B4-BE49-F238E27FC236}">
                    <a16:creationId xmlns:a16="http://schemas.microsoft.com/office/drawing/2014/main" id="{0E8C7EAB-2AF8-4050-C668-CAD085E153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47" y="3466"/>
                <a:ext cx="598" cy="160"/>
              </a:xfrm>
              <a:prstGeom prst="rect">
                <a:avLst/>
              </a:prstGeom>
              <a:noFill/>
              <a:ln w="6350" cap="flat">
                <a:solidFill>
                  <a:srgbClr val="A0A0A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62" name="Rectangle 996">
                <a:extLst>
                  <a:ext uri="{FF2B5EF4-FFF2-40B4-BE49-F238E27FC236}">
                    <a16:creationId xmlns:a16="http://schemas.microsoft.com/office/drawing/2014/main" id="{B6C6AC07-12F7-5F0A-848D-D84FD82457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45" y="2875"/>
                <a:ext cx="602" cy="58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63" name="Rectangle 997">
                <a:extLst>
                  <a:ext uri="{FF2B5EF4-FFF2-40B4-BE49-F238E27FC236}">
                    <a16:creationId xmlns:a16="http://schemas.microsoft.com/office/drawing/2014/main" id="{FF6D893C-5FF0-C848-A567-E1C9D2FD11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47" y="2877"/>
                <a:ext cx="598" cy="585"/>
              </a:xfrm>
              <a:prstGeom prst="rect">
                <a:avLst/>
              </a:prstGeom>
              <a:noFill/>
              <a:ln w="6350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64" name="Rectangle 998">
                <a:extLst>
                  <a:ext uri="{FF2B5EF4-FFF2-40B4-BE49-F238E27FC236}">
                    <a16:creationId xmlns:a16="http://schemas.microsoft.com/office/drawing/2014/main" id="{73A8D1A1-1A8C-F8BB-0446-D09B2E4D6E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17" y="3640"/>
                <a:ext cx="86" cy="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18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665" name="Rectangle 999">
                <a:extLst>
                  <a:ext uri="{FF2B5EF4-FFF2-40B4-BE49-F238E27FC236}">
                    <a16:creationId xmlns:a16="http://schemas.microsoft.com/office/drawing/2014/main" id="{E1E013DC-2AFA-64D3-66ED-114A5A70F8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17" y="3477"/>
                <a:ext cx="86" cy="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18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666" name="Rectangle 1000">
                <a:extLst>
                  <a:ext uri="{FF2B5EF4-FFF2-40B4-BE49-F238E27FC236}">
                    <a16:creationId xmlns:a16="http://schemas.microsoft.com/office/drawing/2014/main" id="{E4960AD7-1C3E-C183-277B-60555B09C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17" y="2887"/>
                <a:ext cx="86" cy="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64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667" name="Rectangle 1001">
                <a:extLst>
                  <a:ext uri="{FF2B5EF4-FFF2-40B4-BE49-F238E27FC236}">
                    <a16:creationId xmlns:a16="http://schemas.microsoft.com/office/drawing/2014/main" id="{F90399BC-1D67-D275-B831-2A19462DE8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49" y="2728"/>
                <a:ext cx="431" cy="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supermercado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668" name="Rectangle 1002">
                <a:extLst>
                  <a:ext uri="{FF2B5EF4-FFF2-40B4-BE49-F238E27FC236}">
                    <a16:creationId xmlns:a16="http://schemas.microsoft.com/office/drawing/2014/main" id="{978C8AAF-9612-4A4D-F819-DE0909E662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32" y="2719"/>
                <a:ext cx="971" cy="107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69" name="Rectangle 1003">
                <a:extLst>
                  <a:ext uri="{FF2B5EF4-FFF2-40B4-BE49-F238E27FC236}">
                    <a16:creationId xmlns:a16="http://schemas.microsoft.com/office/drawing/2014/main" id="{B92A71ED-AF7E-DCC7-E0EB-D2CE574400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34" y="2721"/>
                <a:ext cx="968" cy="1069"/>
              </a:xfrm>
              <a:prstGeom prst="rect">
                <a:avLst/>
              </a:prstGeom>
              <a:noFill/>
              <a:ln w="635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70" name="Rectangle 1004">
                <a:extLst>
                  <a:ext uri="{FF2B5EF4-FFF2-40B4-BE49-F238E27FC236}">
                    <a16:creationId xmlns:a16="http://schemas.microsoft.com/office/drawing/2014/main" id="{7B16FAD8-A0EF-03C0-0F0D-A603E74DF8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32" y="2811"/>
                <a:ext cx="971" cy="98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71" name="Rectangle 1005">
                <a:extLst>
                  <a:ext uri="{FF2B5EF4-FFF2-40B4-BE49-F238E27FC236}">
                    <a16:creationId xmlns:a16="http://schemas.microsoft.com/office/drawing/2014/main" id="{3B3B0BA6-3658-A670-EB27-435A0A7525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34" y="2813"/>
                <a:ext cx="968" cy="977"/>
              </a:xfrm>
              <a:prstGeom prst="rect">
                <a:avLst/>
              </a:prstGeom>
              <a:noFill/>
              <a:ln w="635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72" name="Line 1006">
                <a:extLst>
                  <a:ext uri="{FF2B5EF4-FFF2-40B4-BE49-F238E27FC236}">
                    <a16:creationId xmlns:a16="http://schemas.microsoft.com/office/drawing/2014/main" id="{FCF27581-A20B-183A-FA00-14B8A25F38C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2" y="3792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73" name="Line 1007">
                <a:extLst>
                  <a:ext uri="{FF2B5EF4-FFF2-40B4-BE49-F238E27FC236}">
                    <a16:creationId xmlns:a16="http://schemas.microsoft.com/office/drawing/2014/main" id="{A079B996-633B-BCA7-06BB-BB9CC4261D5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42" y="3792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74" name="Line 1008">
                <a:extLst>
                  <a:ext uri="{FF2B5EF4-FFF2-40B4-BE49-F238E27FC236}">
                    <a16:creationId xmlns:a16="http://schemas.microsoft.com/office/drawing/2014/main" id="{2B901039-6383-7826-656E-73AF3E39A76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52" y="3792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75" name="Line 1009">
                <a:extLst>
                  <a:ext uri="{FF2B5EF4-FFF2-40B4-BE49-F238E27FC236}">
                    <a16:creationId xmlns:a16="http://schemas.microsoft.com/office/drawing/2014/main" id="{62583238-0D6D-664A-1297-42C2125A0B9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63" y="3792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76" name="Line 1010">
                <a:extLst>
                  <a:ext uri="{FF2B5EF4-FFF2-40B4-BE49-F238E27FC236}">
                    <a16:creationId xmlns:a16="http://schemas.microsoft.com/office/drawing/2014/main" id="{09134E20-E137-96A7-220A-89F9D111917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73" y="3792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2" name="Group 1212">
              <a:extLst>
                <a:ext uri="{FF2B5EF4-FFF2-40B4-BE49-F238E27FC236}">
                  <a16:creationId xmlns:a16="http://schemas.microsoft.com/office/drawing/2014/main" id="{09EA44CA-8D9F-7A21-CBAC-9B5A9925D69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32" y="2719"/>
              <a:ext cx="3887" cy="1073"/>
              <a:chOff x="2732" y="2719"/>
              <a:chExt cx="3887" cy="1073"/>
            </a:xfrm>
          </p:grpSpPr>
          <p:sp>
            <p:nvSpPr>
              <p:cNvPr id="10277" name="Line 1012">
                <a:extLst>
                  <a:ext uri="{FF2B5EF4-FFF2-40B4-BE49-F238E27FC236}">
                    <a16:creationId xmlns:a16="http://schemas.microsoft.com/office/drawing/2014/main" id="{5360C340-E475-FFF9-93F5-8F459F35EE3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83" y="3792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78" name="Line 1013">
                <a:extLst>
                  <a:ext uri="{FF2B5EF4-FFF2-40B4-BE49-F238E27FC236}">
                    <a16:creationId xmlns:a16="http://schemas.microsoft.com/office/drawing/2014/main" id="{22808FE0-E4EA-9644-3C20-FB792385F7F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94" y="3792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79" name="Line 1014">
                <a:extLst>
                  <a:ext uri="{FF2B5EF4-FFF2-40B4-BE49-F238E27FC236}">
                    <a16:creationId xmlns:a16="http://schemas.microsoft.com/office/drawing/2014/main" id="{88885C6E-92EE-EBEE-F349-95EFD6CDFAC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04" y="3792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80" name="Line 1015">
                <a:extLst>
                  <a:ext uri="{FF2B5EF4-FFF2-40B4-BE49-F238E27FC236}">
                    <a16:creationId xmlns:a16="http://schemas.microsoft.com/office/drawing/2014/main" id="{63C57FB0-4461-8039-F4B9-4CE70678E1D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15" y="3792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81" name="Line 1016">
                <a:extLst>
                  <a:ext uri="{FF2B5EF4-FFF2-40B4-BE49-F238E27FC236}">
                    <a16:creationId xmlns:a16="http://schemas.microsoft.com/office/drawing/2014/main" id="{03D2FA73-345B-0C94-57F4-E64E7C50FF6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2" y="3608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82" name="Line 1017">
                <a:extLst>
                  <a:ext uri="{FF2B5EF4-FFF2-40B4-BE49-F238E27FC236}">
                    <a16:creationId xmlns:a16="http://schemas.microsoft.com/office/drawing/2014/main" id="{8C196524-6B22-DEA1-498D-6938CFB41DE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42" y="3608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83" name="Line 1018">
                <a:extLst>
                  <a:ext uri="{FF2B5EF4-FFF2-40B4-BE49-F238E27FC236}">
                    <a16:creationId xmlns:a16="http://schemas.microsoft.com/office/drawing/2014/main" id="{47C5C5E6-1BEA-BECB-3AFD-F5289581517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52" y="3608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84" name="Line 1019">
                <a:extLst>
                  <a:ext uri="{FF2B5EF4-FFF2-40B4-BE49-F238E27FC236}">
                    <a16:creationId xmlns:a16="http://schemas.microsoft.com/office/drawing/2014/main" id="{59AF22A3-078F-30E7-0878-C072DBA879F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63" y="3608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85" name="Line 1020">
                <a:extLst>
                  <a:ext uri="{FF2B5EF4-FFF2-40B4-BE49-F238E27FC236}">
                    <a16:creationId xmlns:a16="http://schemas.microsoft.com/office/drawing/2014/main" id="{A413212D-C1FB-E63D-B31E-90FF8EC5312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73" y="3608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86" name="Line 1021">
                <a:extLst>
                  <a:ext uri="{FF2B5EF4-FFF2-40B4-BE49-F238E27FC236}">
                    <a16:creationId xmlns:a16="http://schemas.microsoft.com/office/drawing/2014/main" id="{B4A7572C-D801-0415-B696-A9007608289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83" y="3608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87" name="Line 1022">
                <a:extLst>
                  <a:ext uri="{FF2B5EF4-FFF2-40B4-BE49-F238E27FC236}">
                    <a16:creationId xmlns:a16="http://schemas.microsoft.com/office/drawing/2014/main" id="{F9C1A0CC-343D-15E8-C5F4-DBE51845B2C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94" y="3608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88" name="Line 1023">
                <a:extLst>
                  <a:ext uri="{FF2B5EF4-FFF2-40B4-BE49-F238E27FC236}">
                    <a16:creationId xmlns:a16="http://schemas.microsoft.com/office/drawing/2014/main" id="{4FCC259E-DB12-8421-00B1-08863645E6C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04" y="3608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89" name="Line 1024">
                <a:extLst>
                  <a:ext uri="{FF2B5EF4-FFF2-40B4-BE49-F238E27FC236}">
                    <a16:creationId xmlns:a16="http://schemas.microsoft.com/office/drawing/2014/main" id="{4072D61D-845B-18CD-C5BD-96A75440CCB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15" y="3608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90" name="Line 1025">
                <a:extLst>
                  <a:ext uri="{FF2B5EF4-FFF2-40B4-BE49-F238E27FC236}">
                    <a16:creationId xmlns:a16="http://schemas.microsoft.com/office/drawing/2014/main" id="{73DBEFF8-540D-52FC-A69A-4DAA75D93E4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2" y="3425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91" name="Line 1026">
                <a:extLst>
                  <a:ext uri="{FF2B5EF4-FFF2-40B4-BE49-F238E27FC236}">
                    <a16:creationId xmlns:a16="http://schemas.microsoft.com/office/drawing/2014/main" id="{44D513F8-177A-0E5C-D5D5-2AE43BE27CF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42" y="3425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92" name="Line 1027">
                <a:extLst>
                  <a:ext uri="{FF2B5EF4-FFF2-40B4-BE49-F238E27FC236}">
                    <a16:creationId xmlns:a16="http://schemas.microsoft.com/office/drawing/2014/main" id="{935146C9-84DF-5754-5C51-00E17170C1C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52" y="3425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93" name="Line 1028">
                <a:extLst>
                  <a:ext uri="{FF2B5EF4-FFF2-40B4-BE49-F238E27FC236}">
                    <a16:creationId xmlns:a16="http://schemas.microsoft.com/office/drawing/2014/main" id="{FA7A19E7-081D-A566-5D7A-9AF5E1E705D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63" y="3425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94" name="Line 1029">
                <a:extLst>
                  <a:ext uri="{FF2B5EF4-FFF2-40B4-BE49-F238E27FC236}">
                    <a16:creationId xmlns:a16="http://schemas.microsoft.com/office/drawing/2014/main" id="{42AD90BA-E1A6-073E-8C0D-2349F5E3B51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73" y="3425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95" name="Line 1030">
                <a:extLst>
                  <a:ext uri="{FF2B5EF4-FFF2-40B4-BE49-F238E27FC236}">
                    <a16:creationId xmlns:a16="http://schemas.microsoft.com/office/drawing/2014/main" id="{31A4E825-ACC6-23CC-D8A5-06FC50BDB96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83" y="3425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96" name="Line 1031">
                <a:extLst>
                  <a:ext uri="{FF2B5EF4-FFF2-40B4-BE49-F238E27FC236}">
                    <a16:creationId xmlns:a16="http://schemas.microsoft.com/office/drawing/2014/main" id="{45CE91A5-CDD6-A5E4-6FA6-D311650FAAA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94" y="3425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97" name="Line 1032">
                <a:extLst>
                  <a:ext uri="{FF2B5EF4-FFF2-40B4-BE49-F238E27FC236}">
                    <a16:creationId xmlns:a16="http://schemas.microsoft.com/office/drawing/2014/main" id="{D175E2A3-41EA-414A-6539-4EA957B3EBF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04" y="3425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98" name="Line 1033">
                <a:extLst>
                  <a:ext uri="{FF2B5EF4-FFF2-40B4-BE49-F238E27FC236}">
                    <a16:creationId xmlns:a16="http://schemas.microsoft.com/office/drawing/2014/main" id="{EDA67483-80C5-FA21-804F-2C4BF18B7E8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15" y="3425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99" name="Line 1034">
                <a:extLst>
                  <a:ext uri="{FF2B5EF4-FFF2-40B4-BE49-F238E27FC236}">
                    <a16:creationId xmlns:a16="http://schemas.microsoft.com/office/drawing/2014/main" id="{E3C25E76-FFB0-5DDE-22C0-CCC0540C3CF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2" y="3242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00" name="Line 1035">
                <a:extLst>
                  <a:ext uri="{FF2B5EF4-FFF2-40B4-BE49-F238E27FC236}">
                    <a16:creationId xmlns:a16="http://schemas.microsoft.com/office/drawing/2014/main" id="{7CEA0979-4AC2-FDC4-DA9B-F0B9F4CF3E9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42" y="3242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01" name="Line 1036">
                <a:extLst>
                  <a:ext uri="{FF2B5EF4-FFF2-40B4-BE49-F238E27FC236}">
                    <a16:creationId xmlns:a16="http://schemas.microsoft.com/office/drawing/2014/main" id="{9D9EC56D-2D78-9493-B37D-AB2092F8761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52" y="3242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02" name="Line 1037">
                <a:extLst>
                  <a:ext uri="{FF2B5EF4-FFF2-40B4-BE49-F238E27FC236}">
                    <a16:creationId xmlns:a16="http://schemas.microsoft.com/office/drawing/2014/main" id="{AC4F368D-9694-C282-C67C-0BEE23D6CA7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63" y="3242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03" name="Line 1038">
                <a:extLst>
                  <a:ext uri="{FF2B5EF4-FFF2-40B4-BE49-F238E27FC236}">
                    <a16:creationId xmlns:a16="http://schemas.microsoft.com/office/drawing/2014/main" id="{AB3ADA0F-B424-9201-853E-7D1912F9ADB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73" y="3242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04" name="Line 1039">
                <a:extLst>
                  <a:ext uri="{FF2B5EF4-FFF2-40B4-BE49-F238E27FC236}">
                    <a16:creationId xmlns:a16="http://schemas.microsoft.com/office/drawing/2014/main" id="{9EC08BDC-CBA7-DA0C-49D6-08E80694132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83" y="3242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05" name="Line 1040">
                <a:extLst>
                  <a:ext uri="{FF2B5EF4-FFF2-40B4-BE49-F238E27FC236}">
                    <a16:creationId xmlns:a16="http://schemas.microsoft.com/office/drawing/2014/main" id="{88781880-E4F7-2B28-BB62-FA4E25260F5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94" y="3242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06" name="Line 1041">
                <a:extLst>
                  <a:ext uri="{FF2B5EF4-FFF2-40B4-BE49-F238E27FC236}">
                    <a16:creationId xmlns:a16="http://schemas.microsoft.com/office/drawing/2014/main" id="{44E9D6E7-B6E8-107E-C84F-07A6EB40A6F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04" y="3242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07" name="Line 1042">
                <a:extLst>
                  <a:ext uri="{FF2B5EF4-FFF2-40B4-BE49-F238E27FC236}">
                    <a16:creationId xmlns:a16="http://schemas.microsoft.com/office/drawing/2014/main" id="{B76B1EDF-E29B-3A75-AB86-3C52345B0DE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15" y="3242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08" name="Line 1043">
                <a:extLst>
                  <a:ext uri="{FF2B5EF4-FFF2-40B4-BE49-F238E27FC236}">
                    <a16:creationId xmlns:a16="http://schemas.microsoft.com/office/drawing/2014/main" id="{A434F604-4152-EDB1-6CD4-6EB26668D81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2" y="3058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09" name="Line 1044">
                <a:extLst>
                  <a:ext uri="{FF2B5EF4-FFF2-40B4-BE49-F238E27FC236}">
                    <a16:creationId xmlns:a16="http://schemas.microsoft.com/office/drawing/2014/main" id="{115094D0-4368-8C4A-08DA-FCBDB048834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42" y="3058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10" name="Line 1045">
                <a:extLst>
                  <a:ext uri="{FF2B5EF4-FFF2-40B4-BE49-F238E27FC236}">
                    <a16:creationId xmlns:a16="http://schemas.microsoft.com/office/drawing/2014/main" id="{A047A50F-633C-4E3F-C7F0-CD21244E07C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52" y="3058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11" name="Line 1046">
                <a:extLst>
                  <a:ext uri="{FF2B5EF4-FFF2-40B4-BE49-F238E27FC236}">
                    <a16:creationId xmlns:a16="http://schemas.microsoft.com/office/drawing/2014/main" id="{1E3DBB40-4025-72B1-F706-7AAFC9B0353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63" y="3058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12" name="Line 1047">
                <a:extLst>
                  <a:ext uri="{FF2B5EF4-FFF2-40B4-BE49-F238E27FC236}">
                    <a16:creationId xmlns:a16="http://schemas.microsoft.com/office/drawing/2014/main" id="{D638330A-A14D-62D4-2233-8CA25951207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73" y="3058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13" name="Line 1048">
                <a:extLst>
                  <a:ext uri="{FF2B5EF4-FFF2-40B4-BE49-F238E27FC236}">
                    <a16:creationId xmlns:a16="http://schemas.microsoft.com/office/drawing/2014/main" id="{0A328F1C-C084-17BD-402B-5D7FB562234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83" y="3058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14" name="Line 1049">
                <a:extLst>
                  <a:ext uri="{FF2B5EF4-FFF2-40B4-BE49-F238E27FC236}">
                    <a16:creationId xmlns:a16="http://schemas.microsoft.com/office/drawing/2014/main" id="{33F1C5AB-7696-79BA-E4DA-CAE96D90D6F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94" y="3058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15" name="Line 1050">
                <a:extLst>
                  <a:ext uri="{FF2B5EF4-FFF2-40B4-BE49-F238E27FC236}">
                    <a16:creationId xmlns:a16="http://schemas.microsoft.com/office/drawing/2014/main" id="{CC75373B-7CA5-FA9D-A803-38CA142F018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04" y="3058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16" name="Line 1051">
                <a:extLst>
                  <a:ext uri="{FF2B5EF4-FFF2-40B4-BE49-F238E27FC236}">
                    <a16:creationId xmlns:a16="http://schemas.microsoft.com/office/drawing/2014/main" id="{5F068DCA-84EF-6BB7-44F3-947CA9F7322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15" y="3058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17" name="Line 1052">
                <a:extLst>
                  <a:ext uri="{FF2B5EF4-FFF2-40B4-BE49-F238E27FC236}">
                    <a16:creationId xmlns:a16="http://schemas.microsoft.com/office/drawing/2014/main" id="{F4AD3229-753A-856E-6679-8E3E936B3F6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2" y="2875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18" name="Line 1053">
                <a:extLst>
                  <a:ext uri="{FF2B5EF4-FFF2-40B4-BE49-F238E27FC236}">
                    <a16:creationId xmlns:a16="http://schemas.microsoft.com/office/drawing/2014/main" id="{9C5612B7-CA6D-70C4-D093-A37C35DB75D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42" y="2875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19" name="Line 1054">
                <a:extLst>
                  <a:ext uri="{FF2B5EF4-FFF2-40B4-BE49-F238E27FC236}">
                    <a16:creationId xmlns:a16="http://schemas.microsoft.com/office/drawing/2014/main" id="{E5AFB0A1-2CCD-9687-049D-9FA3ABE4CB9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52" y="2875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20" name="Line 1055">
                <a:extLst>
                  <a:ext uri="{FF2B5EF4-FFF2-40B4-BE49-F238E27FC236}">
                    <a16:creationId xmlns:a16="http://schemas.microsoft.com/office/drawing/2014/main" id="{AE84DC91-5455-D5C5-9231-60189FAD028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63" y="2875"/>
                <a:ext cx="73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21" name="Line 1056">
                <a:extLst>
                  <a:ext uri="{FF2B5EF4-FFF2-40B4-BE49-F238E27FC236}">
                    <a16:creationId xmlns:a16="http://schemas.microsoft.com/office/drawing/2014/main" id="{91D7C01B-A0FA-4D2C-1D59-C2B7A16BC90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73" y="2875"/>
                <a:ext cx="74" cy="0"/>
              </a:xfrm>
              <a:prstGeom prst="line">
                <a:avLst/>
              </a:prstGeom>
              <a:noFill/>
              <a:ln w="9525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22" name="Line 1057">
                <a:extLst>
                  <a:ext uri="{FF2B5EF4-FFF2-40B4-BE49-F238E27FC236}">
                    <a16:creationId xmlns:a16="http://schemas.microsoft.com/office/drawing/2014/main" id="{6A4757B6-F134-6EF3-BF00-1DA989553F5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83" y="2875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23" name="Line 1058">
                <a:extLst>
                  <a:ext uri="{FF2B5EF4-FFF2-40B4-BE49-F238E27FC236}">
                    <a16:creationId xmlns:a16="http://schemas.microsoft.com/office/drawing/2014/main" id="{AE6E1847-187F-2E50-F529-A7A059EAA7E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94" y="2875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24" name="Line 1059">
                <a:extLst>
                  <a:ext uri="{FF2B5EF4-FFF2-40B4-BE49-F238E27FC236}">
                    <a16:creationId xmlns:a16="http://schemas.microsoft.com/office/drawing/2014/main" id="{609E025C-643B-A91F-D90D-184B93CECC5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04" y="2875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25" name="Line 1060">
                <a:extLst>
                  <a:ext uri="{FF2B5EF4-FFF2-40B4-BE49-F238E27FC236}">
                    <a16:creationId xmlns:a16="http://schemas.microsoft.com/office/drawing/2014/main" id="{8A2B4398-8336-B521-A8BE-428E7EF2049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15" y="2875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26" name="Rectangle 1061">
                <a:extLst>
                  <a:ext uri="{FF2B5EF4-FFF2-40B4-BE49-F238E27FC236}">
                    <a16:creationId xmlns:a16="http://schemas.microsoft.com/office/drawing/2014/main" id="{CD9A71F1-E92D-7757-8898-E596AA3E4E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16" y="3469"/>
                <a:ext cx="603" cy="323"/>
              </a:xfrm>
              <a:prstGeom prst="rect">
                <a:avLst/>
              </a:prstGeom>
              <a:solidFill>
                <a:srgbClr val="606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27" name="Rectangle 1062">
                <a:extLst>
                  <a:ext uri="{FF2B5EF4-FFF2-40B4-BE49-F238E27FC236}">
                    <a16:creationId xmlns:a16="http://schemas.microsoft.com/office/drawing/2014/main" id="{B323CD60-03A9-0DEF-2298-05AB7F2A80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18" y="3471"/>
                <a:ext cx="599" cy="319"/>
              </a:xfrm>
              <a:prstGeom prst="rect">
                <a:avLst/>
              </a:prstGeom>
              <a:noFill/>
              <a:ln w="6350" cap="flat">
                <a:solidFill>
                  <a:srgbClr val="60606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28" name="Rectangle 1063">
                <a:extLst>
                  <a:ext uri="{FF2B5EF4-FFF2-40B4-BE49-F238E27FC236}">
                    <a16:creationId xmlns:a16="http://schemas.microsoft.com/office/drawing/2014/main" id="{6605B937-695A-EA53-B97F-377725C76F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16" y="3295"/>
                <a:ext cx="603" cy="174"/>
              </a:xfrm>
              <a:prstGeom prst="rect">
                <a:avLst/>
              </a:prstGeom>
              <a:solidFill>
                <a:srgbClr val="A0A0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29" name="Rectangle 1064">
                <a:extLst>
                  <a:ext uri="{FF2B5EF4-FFF2-40B4-BE49-F238E27FC236}">
                    <a16:creationId xmlns:a16="http://schemas.microsoft.com/office/drawing/2014/main" id="{4D188FC8-8D30-C12F-2B71-9D515409FF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18" y="3297"/>
                <a:ext cx="599" cy="170"/>
              </a:xfrm>
              <a:prstGeom prst="rect">
                <a:avLst/>
              </a:prstGeom>
              <a:noFill/>
              <a:ln w="6350" cap="flat">
                <a:solidFill>
                  <a:srgbClr val="A0A0A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30" name="Rectangle 1065">
                <a:extLst>
                  <a:ext uri="{FF2B5EF4-FFF2-40B4-BE49-F238E27FC236}">
                    <a16:creationId xmlns:a16="http://schemas.microsoft.com/office/drawing/2014/main" id="{9974DCD7-7811-F3B8-1E2D-64297DE78E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16" y="2875"/>
                <a:ext cx="603" cy="42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31" name="Rectangle 1066">
                <a:extLst>
                  <a:ext uri="{FF2B5EF4-FFF2-40B4-BE49-F238E27FC236}">
                    <a16:creationId xmlns:a16="http://schemas.microsoft.com/office/drawing/2014/main" id="{F1CC018A-6938-9251-A09C-564FCB076E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18" y="2877"/>
                <a:ext cx="599" cy="416"/>
              </a:xfrm>
              <a:prstGeom prst="rect">
                <a:avLst/>
              </a:prstGeom>
              <a:noFill/>
              <a:ln w="6350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32" name="Rectangle 1067">
                <a:extLst>
                  <a:ext uri="{FF2B5EF4-FFF2-40B4-BE49-F238E27FC236}">
                    <a16:creationId xmlns:a16="http://schemas.microsoft.com/office/drawing/2014/main" id="{1B297325-ABB1-C371-FE66-64C5250A7C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88" y="3482"/>
                <a:ext cx="86" cy="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35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333" name="Rectangle 1068">
                <a:extLst>
                  <a:ext uri="{FF2B5EF4-FFF2-40B4-BE49-F238E27FC236}">
                    <a16:creationId xmlns:a16="http://schemas.microsoft.com/office/drawing/2014/main" id="{1951C880-C0B3-EECD-524E-D4D8C432A6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88" y="3307"/>
                <a:ext cx="86" cy="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19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334" name="Rectangle 1069">
                <a:extLst>
                  <a:ext uri="{FF2B5EF4-FFF2-40B4-BE49-F238E27FC236}">
                    <a16:creationId xmlns:a16="http://schemas.microsoft.com/office/drawing/2014/main" id="{E910D4D0-A331-896D-9C4F-6C1F6AAA35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88" y="2887"/>
                <a:ext cx="86" cy="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46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335" name="Rectangle 1070">
                <a:extLst>
                  <a:ext uri="{FF2B5EF4-FFF2-40B4-BE49-F238E27FC236}">
                    <a16:creationId xmlns:a16="http://schemas.microsoft.com/office/drawing/2014/main" id="{662D124C-490A-1ABD-1ED2-0F287F5022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09" y="2728"/>
                <a:ext cx="251" cy="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mercado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336" name="Rectangle 1071">
                <a:extLst>
                  <a:ext uri="{FF2B5EF4-FFF2-40B4-BE49-F238E27FC236}">
                    <a16:creationId xmlns:a16="http://schemas.microsoft.com/office/drawing/2014/main" id="{9C7DC004-4C5B-70AE-A31C-78BC7049E3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03" y="2719"/>
                <a:ext cx="972" cy="107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37" name="Rectangle 1072">
                <a:extLst>
                  <a:ext uri="{FF2B5EF4-FFF2-40B4-BE49-F238E27FC236}">
                    <a16:creationId xmlns:a16="http://schemas.microsoft.com/office/drawing/2014/main" id="{B05B39EF-F605-A199-8DD5-83B1C4BF6B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05" y="2721"/>
                <a:ext cx="968" cy="1069"/>
              </a:xfrm>
              <a:prstGeom prst="rect">
                <a:avLst/>
              </a:prstGeom>
              <a:noFill/>
              <a:ln w="635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38" name="Rectangle 1073">
                <a:extLst>
                  <a:ext uri="{FF2B5EF4-FFF2-40B4-BE49-F238E27FC236}">
                    <a16:creationId xmlns:a16="http://schemas.microsoft.com/office/drawing/2014/main" id="{C07D253C-1CCB-4A3C-48DB-4F944CD0D2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03" y="2811"/>
                <a:ext cx="972" cy="98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39" name="Rectangle 1074">
                <a:extLst>
                  <a:ext uri="{FF2B5EF4-FFF2-40B4-BE49-F238E27FC236}">
                    <a16:creationId xmlns:a16="http://schemas.microsoft.com/office/drawing/2014/main" id="{4D5D15D1-6F2C-084C-3212-BE0CAFCD91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05" y="2813"/>
                <a:ext cx="968" cy="977"/>
              </a:xfrm>
              <a:prstGeom prst="rect">
                <a:avLst/>
              </a:prstGeom>
              <a:noFill/>
              <a:ln w="635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40" name="Line 1075">
                <a:extLst>
                  <a:ext uri="{FF2B5EF4-FFF2-40B4-BE49-F238E27FC236}">
                    <a16:creationId xmlns:a16="http://schemas.microsoft.com/office/drawing/2014/main" id="{0350AFD2-6530-B4E5-FE56-B6DBBAEC93F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03" y="3792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41" name="Line 1076">
                <a:extLst>
                  <a:ext uri="{FF2B5EF4-FFF2-40B4-BE49-F238E27FC236}">
                    <a16:creationId xmlns:a16="http://schemas.microsoft.com/office/drawing/2014/main" id="{3165DC80-0F39-9C54-4173-75A09F4BC3A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14" y="3792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42" name="Line 1077">
                <a:extLst>
                  <a:ext uri="{FF2B5EF4-FFF2-40B4-BE49-F238E27FC236}">
                    <a16:creationId xmlns:a16="http://schemas.microsoft.com/office/drawing/2014/main" id="{ADF30DAD-E80C-31AE-3B00-D85CB8FB39F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24" y="3792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43" name="Line 1078">
                <a:extLst>
                  <a:ext uri="{FF2B5EF4-FFF2-40B4-BE49-F238E27FC236}">
                    <a16:creationId xmlns:a16="http://schemas.microsoft.com/office/drawing/2014/main" id="{1FF402C3-E23B-0BDF-1196-866C1CFF6C6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34" y="3792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44" name="Line 1079">
                <a:extLst>
                  <a:ext uri="{FF2B5EF4-FFF2-40B4-BE49-F238E27FC236}">
                    <a16:creationId xmlns:a16="http://schemas.microsoft.com/office/drawing/2014/main" id="{37F5F73C-E23A-62D9-C5CC-B81758EC592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45" y="3792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45" name="Line 1080">
                <a:extLst>
                  <a:ext uri="{FF2B5EF4-FFF2-40B4-BE49-F238E27FC236}">
                    <a16:creationId xmlns:a16="http://schemas.microsoft.com/office/drawing/2014/main" id="{3ACCA4AE-7DA3-660B-BA07-B847E5A08DD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55" y="3792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46" name="Line 1081">
                <a:extLst>
                  <a:ext uri="{FF2B5EF4-FFF2-40B4-BE49-F238E27FC236}">
                    <a16:creationId xmlns:a16="http://schemas.microsoft.com/office/drawing/2014/main" id="{9B5212C2-5475-BE9D-2D41-C6DE78427BE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66" y="3792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47" name="Line 1082">
                <a:extLst>
                  <a:ext uri="{FF2B5EF4-FFF2-40B4-BE49-F238E27FC236}">
                    <a16:creationId xmlns:a16="http://schemas.microsoft.com/office/drawing/2014/main" id="{2B71C751-F0F8-EC69-8777-FEF0284E967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76" y="3792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48" name="Line 1083">
                <a:extLst>
                  <a:ext uri="{FF2B5EF4-FFF2-40B4-BE49-F238E27FC236}">
                    <a16:creationId xmlns:a16="http://schemas.microsoft.com/office/drawing/2014/main" id="{F5FD05EC-E729-AF0D-7023-966A27CE564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86" y="3792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49" name="Line 1084">
                <a:extLst>
                  <a:ext uri="{FF2B5EF4-FFF2-40B4-BE49-F238E27FC236}">
                    <a16:creationId xmlns:a16="http://schemas.microsoft.com/office/drawing/2014/main" id="{FAB95AE5-BFEC-6414-F5F6-F4AE4F60E8C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03" y="3608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50" name="Line 1085">
                <a:extLst>
                  <a:ext uri="{FF2B5EF4-FFF2-40B4-BE49-F238E27FC236}">
                    <a16:creationId xmlns:a16="http://schemas.microsoft.com/office/drawing/2014/main" id="{5148F429-41F3-5C69-B80A-C0E58475ECC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14" y="3608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51" name="Line 1086">
                <a:extLst>
                  <a:ext uri="{FF2B5EF4-FFF2-40B4-BE49-F238E27FC236}">
                    <a16:creationId xmlns:a16="http://schemas.microsoft.com/office/drawing/2014/main" id="{03777632-A0DF-CDDD-C3D0-4C673C4F079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24" y="3608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52" name="Line 1087">
                <a:extLst>
                  <a:ext uri="{FF2B5EF4-FFF2-40B4-BE49-F238E27FC236}">
                    <a16:creationId xmlns:a16="http://schemas.microsoft.com/office/drawing/2014/main" id="{38312903-7087-C8D9-66AD-7FFF1811FBE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34" y="3608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53" name="Line 1088">
                <a:extLst>
                  <a:ext uri="{FF2B5EF4-FFF2-40B4-BE49-F238E27FC236}">
                    <a16:creationId xmlns:a16="http://schemas.microsoft.com/office/drawing/2014/main" id="{A5D65639-9FBD-6941-E93A-219D68656FF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45" y="3608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54" name="Line 1089">
                <a:extLst>
                  <a:ext uri="{FF2B5EF4-FFF2-40B4-BE49-F238E27FC236}">
                    <a16:creationId xmlns:a16="http://schemas.microsoft.com/office/drawing/2014/main" id="{9649F1F8-08FD-2396-5AFF-FB5010365EA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55" y="3608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55" name="Line 1090">
                <a:extLst>
                  <a:ext uri="{FF2B5EF4-FFF2-40B4-BE49-F238E27FC236}">
                    <a16:creationId xmlns:a16="http://schemas.microsoft.com/office/drawing/2014/main" id="{AF94D399-DF43-8215-69B0-E874C3D6A70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66" y="3608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56" name="Line 1091">
                <a:extLst>
                  <a:ext uri="{FF2B5EF4-FFF2-40B4-BE49-F238E27FC236}">
                    <a16:creationId xmlns:a16="http://schemas.microsoft.com/office/drawing/2014/main" id="{67DFF0F9-522E-A946-05CD-E5ECC411F13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76" y="3608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57" name="Line 1092">
                <a:extLst>
                  <a:ext uri="{FF2B5EF4-FFF2-40B4-BE49-F238E27FC236}">
                    <a16:creationId xmlns:a16="http://schemas.microsoft.com/office/drawing/2014/main" id="{08F0474E-A4C6-F9DA-C24E-A95CD48EBA9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86" y="3608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58" name="Line 1093">
                <a:extLst>
                  <a:ext uri="{FF2B5EF4-FFF2-40B4-BE49-F238E27FC236}">
                    <a16:creationId xmlns:a16="http://schemas.microsoft.com/office/drawing/2014/main" id="{4BDB93AC-15C9-5949-F331-5778DBDE4FC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03" y="3425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59" name="Line 1094">
                <a:extLst>
                  <a:ext uri="{FF2B5EF4-FFF2-40B4-BE49-F238E27FC236}">
                    <a16:creationId xmlns:a16="http://schemas.microsoft.com/office/drawing/2014/main" id="{81CFEFB4-CCCC-0E40-9F60-EE4FB91E372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14" y="3425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60" name="Line 1095">
                <a:extLst>
                  <a:ext uri="{FF2B5EF4-FFF2-40B4-BE49-F238E27FC236}">
                    <a16:creationId xmlns:a16="http://schemas.microsoft.com/office/drawing/2014/main" id="{B6468059-B5E8-D51E-AE6F-78037E52EE9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24" y="3425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61" name="Line 1096">
                <a:extLst>
                  <a:ext uri="{FF2B5EF4-FFF2-40B4-BE49-F238E27FC236}">
                    <a16:creationId xmlns:a16="http://schemas.microsoft.com/office/drawing/2014/main" id="{C54DB354-EE4A-6C4E-1920-85B94F3FB40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34" y="3425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62" name="Line 1097">
                <a:extLst>
                  <a:ext uri="{FF2B5EF4-FFF2-40B4-BE49-F238E27FC236}">
                    <a16:creationId xmlns:a16="http://schemas.microsoft.com/office/drawing/2014/main" id="{7A912D13-0D03-9B37-CE28-6383489D473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45" y="3425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63" name="Line 1098">
                <a:extLst>
                  <a:ext uri="{FF2B5EF4-FFF2-40B4-BE49-F238E27FC236}">
                    <a16:creationId xmlns:a16="http://schemas.microsoft.com/office/drawing/2014/main" id="{EA52F0CB-4358-0E6F-13A0-E82C738C02F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55" y="3425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64" name="Line 1099">
                <a:extLst>
                  <a:ext uri="{FF2B5EF4-FFF2-40B4-BE49-F238E27FC236}">
                    <a16:creationId xmlns:a16="http://schemas.microsoft.com/office/drawing/2014/main" id="{9C697897-7A4D-A82A-0781-842A8EB163B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66" y="3425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65" name="Line 1100">
                <a:extLst>
                  <a:ext uri="{FF2B5EF4-FFF2-40B4-BE49-F238E27FC236}">
                    <a16:creationId xmlns:a16="http://schemas.microsoft.com/office/drawing/2014/main" id="{786AAA64-2FD2-D57A-6281-C142C7CB11B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76" y="3425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66" name="Line 1101">
                <a:extLst>
                  <a:ext uri="{FF2B5EF4-FFF2-40B4-BE49-F238E27FC236}">
                    <a16:creationId xmlns:a16="http://schemas.microsoft.com/office/drawing/2014/main" id="{CEA78ABF-979D-74AD-7E84-4A6CBBF51B2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86" y="3425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67" name="Line 1102">
                <a:extLst>
                  <a:ext uri="{FF2B5EF4-FFF2-40B4-BE49-F238E27FC236}">
                    <a16:creationId xmlns:a16="http://schemas.microsoft.com/office/drawing/2014/main" id="{686B873C-7773-FCB1-FE77-CF2E3F4572A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03" y="3242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68" name="Line 1103">
                <a:extLst>
                  <a:ext uri="{FF2B5EF4-FFF2-40B4-BE49-F238E27FC236}">
                    <a16:creationId xmlns:a16="http://schemas.microsoft.com/office/drawing/2014/main" id="{9D2277BC-5441-A9C1-7050-3E3354D421C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14" y="3242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69" name="Line 1104">
                <a:extLst>
                  <a:ext uri="{FF2B5EF4-FFF2-40B4-BE49-F238E27FC236}">
                    <a16:creationId xmlns:a16="http://schemas.microsoft.com/office/drawing/2014/main" id="{FC677F85-0798-B2B2-E41C-1EF95C0A0E4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24" y="3242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70" name="Line 1105">
                <a:extLst>
                  <a:ext uri="{FF2B5EF4-FFF2-40B4-BE49-F238E27FC236}">
                    <a16:creationId xmlns:a16="http://schemas.microsoft.com/office/drawing/2014/main" id="{3B7D196E-ED1C-1A17-C441-7C5BDF76419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34" y="3242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71" name="Line 1106">
                <a:extLst>
                  <a:ext uri="{FF2B5EF4-FFF2-40B4-BE49-F238E27FC236}">
                    <a16:creationId xmlns:a16="http://schemas.microsoft.com/office/drawing/2014/main" id="{11FDD41F-742B-7D57-9855-DE6BA707466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45" y="3242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72" name="Line 1107">
                <a:extLst>
                  <a:ext uri="{FF2B5EF4-FFF2-40B4-BE49-F238E27FC236}">
                    <a16:creationId xmlns:a16="http://schemas.microsoft.com/office/drawing/2014/main" id="{2610539F-D37A-E924-B18C-1C5B79EAE3C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55" y="3242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73" name="Line 1108">
                <a:extLst>
                  <a:ext uri="{FF2B5EF4-FFF2-40B4-BE49-F238E27FC236}">
                    <a16:creationId xmlns:a16="http://schemas.microsoft.com/office/drawing/2014/main" id="{18F447F2-EAF7-A5E1-1058-4C72B153351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66" y="3242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74" name="Line 1109">
                <a:extLst>
                  <a:ext uri="{FF2B5EF4-FFF2-40B4-BE49-F238E27FC236}">
                    <a16:creationId xmlns:a16="http://schemas.microsoft.com/office/drawing/2014/main" id="{E9497CF7-4507-233C-BE56-B5D53FD0616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76" y="3242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75" name="Line 1110">
                <a:extLst>
                  <a:ext uri="{FF2B5EF4-FFF2-40B4-BE49-F238E27FC236}">
                    <a16:creationId xmlns:a16="http://schemas.microsoft.com/office/drawing/2014/main" id="{257A3546-02C9-C48B-9F39-F5135809C5F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86" y="3242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76" name="Line 1111">
                <a:extLst>
                  <a:ext uri="{FF2B5EF4-FFF2-40B4-BE49-F238E27FC236}">
                    <a16:creationId xmlns:a16="http://schemas.microsoft.com/office/drawing/2014/main" id="{4B18B73F-C2C1-7591-DF46-8D41D1344D7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03" y="3058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77" name="Line 1112">
                <a:extLst>
                  <a:ext uri="{FF2B5EF4-FFF2-40B4-BE49-F238E27FC236}">
                    <a16:creationId xmlns:a16="http://schemas.microsoft.com/office/drawing/2014/main" id="{044CA03D-C57B-B17D-C21B-98B64D4B98B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14" y="3058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78" name="Line 1113">
                <a:extLst>
                  <a:ext uri="{FF2B5EF4-FFF2-40B4-BE49-F238E27FC236}">
                    <a16:creationId xmlns:a16="http://schemas.microsoft.com/office/drawing/2014/main" id="{F7E07A8D-89B7-A493-5599-42BAB998AA8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24" y="3058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79" name="Line 1114">
                <a:extLst>
                  <a:ext uri="{FF2B5EF4-FFF2-40B4-BE49-F238E27FC236}">
                    <a16:creationId xmlns:a16="http://schemas.microsoft.com/office/drawing/2014/main" id="{B02CCAB0-FAAB-F180-D54D-F5B8D49C648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34" y="3058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80" name="Line 1115">
                <a:extLst>
                  <a:ext uri="{FF2B5EF4-FFF2-40B4-BE49-F238E27FC236}">
                    <a16:creationId xmlns:a16="http://schemas.microsoft.com/office/drawing/2014/main" id="{2BF3B613-8517-A9FF-7F29-DE12E19CA3D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45" y="3058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81" name="Line 1116">
                <a:extLst>
                  <a:ext uri="{FF2B5EF4-FFF2-40B4-BE49-F238E27FC236}">
                    <a16:creationId xmlns:a16="http://schemas.microsoft.com/office/drawing/2014/main" id="{CC709471-C838-F370-7305-B34BDE5D339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55" y="3058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82" name="Line 1117">
                <a:extLst>
                  <a:ext uri="{FF2B5EF4-FFF2-40B4-BE49-F238E27FC236}">
                    <a16:creationId xmlns:a16="http://schemas.microsoft.com/office/drawing/2014/main" id="{F46C682E-EAA9-398B-BDC2-90C4184087B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66" y="3058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83" name="Line 1118">
                <a:extLst>
                  <a:ext uri="{FF2B5EF4-FFF2-40B4-BE49-F238E27FC236}">
                    <a16:creationId xmlns:a16="http://schemas.microsoft.com/office/drawing/2014/main" id="{A33CB49A-E4E3-6D26-438F-BCE6BF866F7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76" y="3058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84" name="Line 1119">
                <a:extLst>
                  <a:ext uri="{FF2B5EF4-FFF2-40B4-BE49-F238E27FC236}">
                    <a16:creationId xmlns:a16="http://schemas.microsoft.com/office/drawing/2014/main" id="{1CE32601-4A6F-5576-8455-BC259AF9F5B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86" y="3058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85" name="Line 1120">
                <a:extLst>
                  <a:ext uri="{FF2B5EF4-FFF2-40B4-BE49-F238E27FC236}">
                    <a16:creationId xmlns:a16="http://schemas.microsoft.com/office/drawing/2014/main" id="{412E6583-21A4-172B-367E-B517F4C9B14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03" y="2875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86" name="Line 1121">
                <a:extLst>
                  <a:ext uri="{FF2B5EF4-FFF2-40B4-BE49-F238E27FC236}">
                    <a16:creationId xmlns:a16="http://schemas.microsoft.com/office/drawing/2014/main" id="{8FE6FB56-9E2A-6488-AB61-4FFCFDDA3D8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14" y="2875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87" name="Line 1122">
                <a:extLst>
                  <a:ext uri="{FF2B5EF4-FFF2-40B4-BE49-F238E27FC236}">
                    <a16:creationId xmlns:a16="http://schemas.microsoft.com/office/drawing/2014/main" id="{C942CB8B-FAF1-0411-F649-34ADD482555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24" y="2875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88" name="Line 1123">
                <a:extLst>
                  <a:ext uri="{FF2B5EF4-FFF2-40B4-BE49-F238E27FC236}">
                    <a16:creationId xmlns:a16="http://schemas.microsoft.com/office/drawing/2014/main" id="{81F458AD-4337-4659-39E6-243B526C57A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34" y="2875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89" name="Line 1124">
                <a:extLst>
                  <a:ext uri="{FF2B5EF4-FFF2-40B4-BE49-F238E27FC236}">
                    <a16:creationId xmlns:a16="http://schemas.microsoft.com/office/drawing/2014/main" id="{07BBFEE4-7FD1-56FA-6E63-B5F92481A81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45" y="2875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90" name="Line 1125">
                <a:extLst>
                  <a:ext uri="{FF2B5EF4-FFF2-40B4-BE49-F238E27FC236}">
                    <a16:creationId xmlns:a16="http://schemas.microsoft.com/office/drawing/2014/main" id="{2A79698D-C23F-D3F9-0CEE-C79358FD64F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55" y="2875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91" name="Line 1126">
                <a:extLst>
                  <a:ext uri="{FF2B5EF4-FFF2-40B4-BE49-F238E27FC236}">
                    <a16:creationId xmlns:a16="http://schemas.microsoft.com/office/drawing/2014/main" id="{B74A5DA7-5DC6-B01A-0438-2AE672A56F0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66" y="2875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92" name="Line 1127">
                <a:extLst>
                  <a:ext uri="{FF2B5EF4-FFF2-40B4-BE49-F238E27FC236}">
                    <a16:creationId xmlns:a16="http://schemas.microsoft.com/office/drawing/2014/main" id="{D6D6EBF7-7AAB-7DB1-C262-7AFEF00F759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76" y="2875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93" name="Line 1128">
                <a:extLst>
                  <a:ext uri="{FF2B5EF4-FFF2-40B4-BE49-F238E27FC236}">
                    <a16:creationId xmlns:a16="http://schemas.microsoft.com/office/drawing/2014/main" id="{2C38ED0C-A062-C718-3E7B-EBB9F618412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86" y="2875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94" name="Rectangle 1129">
                <a:extLst>
                  <a:ext uri="{FF2B5EF4-FFF2-40B4-BE49-F238E27FC236}">
                    <a16:creationId xmlns:a16="http://schemas.microsoft.com/office/drawing/2014/main" id="{9D79CCF4-9487-89A5-2554-95E685829C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88" y="3571"/>
                <a:ext cx="602" cy="221"/>
              </a:xfrm>
              <a:prstGeom prst="rect">
                <a:avLst/>
              </a:prstGeom>
              <a:solidFill>
                <a:srgbClr val="606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95" name="Rectangle 1130">
                <a:extLst>
                  <a:ext uri="{FF2B5EF4-FFF2-40B4-BE49-F238E27FC236}">
                    <a16:creationId xmlns:a16="http://schemas.microsoft.com/office/drawing/2014/main" id="{98782E7E-2E2C-23AA-D05B-D4ADAA98DC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90" y="3573"/>
                <a:ext cx="599" cy="217"/>
              </a:xfrm>
              <a:prstGeom prst="rect">
                <a:avLst/>
              </a:prstGeom>
              <a:noFill/>
              <a:ln w="6350" cap="flat">
                <a:solidFill>
                  <a:srgbClr val="60606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96" name="Rectangle 1131">
                <a:extLst>
                  <a:ext uri="{FF2B5EF4-FFF2-40B4-BE49-F238E27FC236}">
                    <a16:creationId xmlns:a16="http://schemas.microsoft.com/office/drawing/2014/main" id="{F346E9D9-83F8-D80C-572B-012A81D844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88" y="3413"/>
                <a:ext cx="602" cy="158"/>
              </a:xfrm>
              <a:prstGeom prst="rect">
                <a:avLst/>
              </a:prstGeom>
              <a:solidFill>
                <a:srgbClr val="A0A0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97" name="Rectangle 1132">
                <a:extLst>
                  <a:ext uri="{FF2B5EF4-FFF2-40B4-BE49-F238E27FC236}">
                    <a16:creationId xmlns:a16="http://schemas.microsoft.com/office/drawing/2014/main" id="{B8D98132-9A14-A25F-B7D6-454B0A5336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90" y="3415"/>
                <a:ext cx="599" cy="155"/>
              </a:xfrm>
              <a:prstGeom prst="rect">
                <a:avLst/>
              </a:prstGeom>
              <a:noFill/>
              <a:ln w="6350" cap="flat">
                <a:solidFill>
                  <a:srgbClr val="A0A0A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98" name="Rectangle 1133">
                <a:extLst>
                  <a:ext uri="{FF2B5EF4-FFF2-40B4-BE49-F238E27FC236}">
                    <a16:creationId xmlns:a16="http://schemas.microsoft.com/office/drawing/2014/main" id="{AB7DE6F3-5B91-4072-F8E3-7EB6110E59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88" y="2875"/>
                <a:ext cx="602" cy="5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99" name="Rectangle 1134">
                <a:extLst>
                  <a:ext uri="{FF2B5EF4-FFF2-40B4-BE49-F238E27FC236}">
                    <a16:creationId xmlns:a16="http://schemas.microsoft.com/office/drawing/2014/main" id="{788E6AC3-E966-47E1-63B1-88F81E907F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90" y="2877"/>
                <a:ext cx="599" cy="534"/>
              </a:xfrm>
              <a:prstGeom prst="rect">
                <a:avLst/>
              </a:prstGeom>
              <a:noFill/>
              <a:ln w="6350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00" name="Rectangle 1135">
                <a:extLst>
                  <a:ext uri="{FF2B5EF4-FFF2-40B4-BE49-F238E27FC236}">
                    <a16:creationId xmlns:a16="http://schemas.microsoft.com/office/drawing/2014/main" id="{CA1FAE58-B4A8-F49B-DE08-00C41BC933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60" y="3584"/>
                <a:ext cx="86" cy="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24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401" name="Rectangle 1136">
                <a:extLst>
                  <a:ext uri="{FF2B5EF4-FFF2-40B4-BE49-F238E27FC236}">
                    <a16:creationId xmlns:a16="http://schemas.microsoft.com/office/drawing/2014/main" id="{CD6E9F9A-C8C2-A6A0-0774-80F3346BFA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60" y="3425"/>
                <a:ext cx="86" cy="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17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402" name="Rectangle 1137">
                <a:extLst>
                  <a:ext uri="{FF2B5EF4-FFF2-40B4-BE49-F238E27FC236}">
                    <a16:creationId xmlns:a16="http://schemas.microsoft.com/office/drawing/2014/main" id="{ABF02B1A-94FF-48E5-69C8-A53D950E2B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60" y="2887"/>
                <a:ext cx="86" cy="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59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403" name="Rectangle 1138">
                <a:extLst>
                  <a:ext uri="{FF2B5EF4-FFF2-40B4-BE49-F238E27FC236}">
                    <a16:creationId xmlns:a16="http://schemas.microsoft.com/office/drawing/2014/main" id="{FFB6A215-0163-CD96-81FF-EA16D25D9F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73" y="2728"/>
                <a:ext cx="469" cy="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tienda de frutas y verduras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404" name="Rectangle 1139">
                <a:extLst>
                  <a:ext uri="{FF2B5EF4-FFF2-40B4-BE49-F238E27FC236}">
                    <a16:creationId xmlns:a16="http://schemas.microsoft.com/office/drawing/2014/main" id="{AA8ED8D1-CE9A-425E-98D8-043DB27E53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75" y="2719"/>
                <a:ext cx="972" cy="107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05" name="Rectangle 1140">
                <a:extLst>
                  <a:ext uri="{FF2B5EF4-FFF2-40B4-BE49-F238E27FC236}">
                    <a16:creationId xmlns:a16="http://schemas.microsoft.com/office/drawing/2014/main" id="{0B46C1D1-9074-46E4-B314-212419871B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77" y="2721"/>
                <a:ext cx="968" cy="1069"/>
              </a:xfrm>
              <a:prstGeom prst="rect">
                <a:avLst/>
              </a:prstGeom>
              <a:noFill/>
              <a:ln w="635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06" name="Rectangle 1141">
                <a:extLst>
                  <a:ext uri="{FF2B5EF4-FFF2-40B4-BE49-F238E27FC236}">
                    <a16:creationId xmlns:a16="http://schemas.microsoft.com/office/drawing/2014/main" id="{244C0186-F89E-84A6-F7E9-96548459B4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75" y="2811"/>
                <a:ext cx="972" cy="98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07" name="Rectangle 1142">
                <a:extLst>
                  <a:ext uri="{FF2B5EF4-FFF2-40B4-BE49-F238E27FC236}">
                    <a16:creationId xmlns:a16="http://schemas.microsoft.com/office/drawing/2014/main" id="{89453580-62F4-4FB3-69B0-F9D1FAFBCA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77" y="2813"/>
                <a:ext cx="968" cy="977"/>
              </a:xfrm>
              <a:prstGeom prst="rect">
                <a:avLst/>
              </a:prstGeom>
              <a:noFill/>
              <a:ln w="635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08" name="Line 1143">
                <a:extLst>
                  <a:ext uri="{FF2B5EF4-FFF2-40B4-BE49-F238E27FC236}">
                    <a16:creationId xmlns:a16="http://schemas.microsoft.com/office/drawing/2014/main" id="{92D90D1E-A94D-3AD0-401D-894E3E0DC54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675" y="3792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09" name="Line 1144">
                <a:extLst>
                  <a:ext uri="{FF2B5EF4-FFF2-40B4-BE49-F238E27FC236}">
                    <a16:creationId xmlns:a16="http://schemas.microsoft.com/office/drawing/2014/main" id="{F8FF286C-031D-EB3B-52F0-CD1A75FF043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85" y="3792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10" name="Line 1145">
                <a:extLst>
                  <a:ext uri="{FF2B5EF4-FFF2-40B4-BE49-F238E27FC236}">
                    <a16:creationId xmlns:a16="http://schemas.microsoft.com/office/drawing/2014/main" id="{FCF3C35B-BD46-8DA0-22F5-FED32A7CFE9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96" y="3792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11" name="Line 1146">
                <a:extLst>
                  <a:ext uri="{FF2B5EF4-FFF2-40B4-BE49-F238E27FC236}">
                    <a16:creationId xmlns:a16="http://schemas.microsoft.com/office/drawing/2014/main" id="{379F88EB-D599-0E59-A67E-F7FDDA7F34E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06" y="3792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12" name="Line 1147">
                <a:extLst>
                  <a:ext uri="{FF2B5EF4-FFF2-40B4-BE49-F238E27FC236}">
                    <a16:creationId xmlns:a16="http://schemas.microsoft.com/office/drawing/2014/main" id="{EAA5964D-7392-8F5B-1998-CA59EA1B36E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17" y="3792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13" name="Line 1148">
                <a:extLst>
                  <a:ext uri="{FF2B5EF4-FFF2-40B4-BE49-F238E27FC236}">
                    <a16:creationId xmlns:a16="http://schemas.microsoft.com/office/drawing/2014/main" id="{511A2B33-2303-3246-5E3A-C495D99967C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27" y="3792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14" name="Line 1149">
                <a:extLst>
                  <a:ext uri="{FF2B5EF4-FFF2-40B4-BE49-F238E27FC236}">
                    <a16:creationId xmlns:a16="http://schemas.microsoft.com/office/drawing/2014/main" id="{C74862E7-11FC-6D0D-2534-1D2687673B9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37" y="3792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15" name="Line 1150">
                <a:extLst>
                  <a:ext uri="{FF2B5EF4-FFF2-40B4-BE49-F238E27FC236}">
                    <a16:creationId xmlns:a16="http://schemas.microsoft.com/office/drawing/2014/main" id="{2EBBDF85-5B49-F206-9E1A-B6EEA2FB119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448" y="3792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16" name="Line 1151">
                <a:extLst>
                  <a:ext uri="{FF2B5EF4-FFF2-40B4-BE49-F238E27FC236}">
                    <a16:creationId xmlns:a16="http://schemas.microsoft.com/office/drawing/2014/main" id="{6FEA7F0E-738E-2BBE-E350-FEEBE6B5E83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558" y="3792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17" name="Line 1152">
                <a:extLst>
                  <a:ext uri="{FF2B5EF4-FFF2-40B4-BE49-F238E27FC236}">
                    <a16:creationId xmlns:a16="http://schemas.microsoft.com/office/drawing/2014/main" id="{19CCD863-8630-9F66-EDE8-1E141D64A13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675" y="3608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18" name="Line 1153">
                <a:extLst>
                  <a:ext uri="{FF2B5EF4-FFF2-40B4-BE49-F238E27FC236}">
                    <a16:creationId xmlns:a16="http://schemas.microsoft.com/office/drawing/2014/main" id="{FC660BCF-7016-D91C-421E-A2B0FAE2E07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85" y="3608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19" name="Line 1154">
                <a:extLst>
                  <a:ext uri="{FF2B5EF4-FFF2-40B4-BE49-F238E27FC236}">
                    <a16:creationId xmlns:a16="http://schemas.microsoft.com/office/drawing/2014/main" id="{DD02158B-D3C0-9244-2624-98E3E09C298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96" y="3608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20" name="Line 1155">
                <a:extLst>
                  <a:ext uri="{FF2B5EF4-FFF2-40B4-BE49-F238E27FC236}">
                    <a16:creationId xmlns:a16="http://schemas.microsoft.com/office/drawing/2014/main" id="{4426AC5E-592E-87B7-84A6-A63442691C5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06" y="3608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21" name="Line 1156">
                <a:extLst>
                  <a:ext uri="{FF2B5EF4-FFF2-40B4-BE49-F238E27FC236}">
                    <a16:creationId xmlns:a16="http://schemas.microsoft.com/office/drawing/2014/main" id="{29B1A362-0CC7-5331-883A-C9FD8B666AF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17" y="3608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22" name="Line 1157">
                <a:extLst>
                  <a:ext uri="{FF2B5EF4-FFF2-40B4-BE49-F238E27FC236}">
                    <a16:creationId xmlns:a16="http://schemas.microsoft.com/office/drawing/2014/main" id="{CB7A6A85-0998-32AD-FAB8-57EE77A9DDE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27" y="3608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23" name="Line 1158">
                <a:extLst>
                  <a:ext uri="{FF2B5EF4-FFF2-40B4-BE49-F238E27FC236}">
                    <a16:creationId xmlns:a16="http://schemas.microsoft.com/office/drawing/2014/main" id="{26BF854D-1080-291A-94F6-8B2A860017B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37" y="3608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24" name="Line 1159">
                <a:extLst>
                  <a:ext uri="{FF2B5EF4-FFF2-40B4-BE49-F238E27FC236}">
                    <a16:creationId xmlns:a16="http://schemas.microsoft.com/office/drawing/2014/main" id="{15093A28-BFEC-34FB-2765-36B8B522C84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448" y="3608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25" name="Line 1160">
                <a:extLst>
                  <a:ext uri="{FF2B5EF4-FFF2-40B4-BE49-F238E27FC236}">
                    <a16:creationId xmlns:a16="http://schemas.microsoft.com/office/drawing/2014/main" id="{43BDB034-9CB6-FB0C-B2D1-C742A773AAA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558" y="3608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26" name="Line 1161">
                <a:extLst>
                  <a:ext uri="{FF2B5EF4-FFF2-40B4-BE49-F238E27FC236}">
                    <a16:creationId xmlns:a16="http://schemas.microsoft.com/office/drawing/2014/main" id="{75F41DA7-B557-EDD3-69CF-236226125C0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675" y="3425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27" name="Line 1162">
                <a:extLst>
                  <a:ext uri="{FF2B5EF4-FFF2-40B4-BE49-F238E27FC236}">
                    <a16:creationId xmlns:a16="http://schemas.microsoft.com/office/drawing/2014/main" id="{4E33BB8C-8687-FC6E-4822-CDCDD4A370B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85" y="3425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28" name="Line 1163">
                <a:extLst>
                  <a:ext uri="{FF2B5EF4-FFF2-40B4-BE49-F238E27FC236}">
                    <a16:creationId xmlns:a16="http://schemas.microsoft.com/office/drawing/2014/main" id="{42A355C8-26D9-AB67-783C-C9C23150FA4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96" y="3425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29" name="Line 1164">
                <a:extLst>
                  <a:ext uri="{FF2B5EF4-FFF2-40B4-BE49-F238E27FC236}">
                    <a16:creationId xmlns:a16="http://schemas.microsoft.com/office/drawing/2014/main" id="{E8B61B4E-F21C-090F-E778-0DAF74B7E5F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06" y="3425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30" name="Line 1165">
                <a:extLst>
                  <a:ext uri="{FF2B5EF4-FFF2-40B4-BE49-F238E27FC236}">
                    <a16:creationId xmlns:a16="http://schemas.microsoft.com/office/drawing/2014/main" id="{290229C6-D3C3-C770-DCED-54BF3D74C56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17" y="3425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31" name="Line 1166">
                <a:extLst>
                  <a:ext uri="{FF2B5EF4-FFF2-40B4-BE49-F238E27FC236}">
                    <a16:creationId xmlns:a16="http://schemas.microsoft.com/office/drawing/2014/main" id="{22DB34A9-0C74-8780-68E3-B2B5D17C78B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27" y="3425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32" name="Line 1167">
                <a:extLst>
                  <a:ext uri="{FF2B5EF4-FFF2-40B4-BE49-F238E27FC236}">
                    <a16:creationId xmlns:a16="http://schemas.microsoft.com/office/drawing/2014/main" id="{9E92A8A4-A6BF-74E0-930C-BA79020B8FA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37" y="3425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33" name="Line 1168">
                <a:extLst>
                  <a:ext uri="{FF2B5EF4-FFF2-40B4-BE49-F238E27FC236}">
                    <a16:creationId xmlns:a16="http://schemas.microsoft.com/office/drawing/2014/main" id="{8C767183-DD44-0F16-EB6A-5FB56ECA0A1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448" y="3425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34" name="Line 1169">
                <a:extLst>
                  <a:ext uri="{FF2B5EF4-FFF2-40B4-BE49-F238E27FC236}">
                    <a16:creationId xmlns:a16="http://schemas.microsoft.com/office/drawing/2014/main" id="{229EA14D-0219-AFC0-1206-D3E618C11BB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558" y="3425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35" name="Line 1170">
                <a:extLst>
                  <a:ext uri="{FF2B5EF4-FFF2-40B4-BE49-F238E27FC236}">
                    <a16:creationId xmlns:a16="http://schemas.microsoft.com/office/drawing/2014/main" id="{87C49BDE-036D-3A32-6B52-E31EADDA72B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675" y="3242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36" name="Line 1171">
                <a:extLst>
                  <a:ext uri="{FF2B5EF4-FFF2-40B4-BE49-F238E27FC236}">
                    <a16:creationId xmlns:a16="http://schemas.microsoft.com/office/drawing/2014/main" id="{71554AB2-277D-AE2B-9908-C3CE8CFBD8C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85" y="3242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37" name="Line 1172">
                <a:extLst>
                  <a:ext uri="{FF2B5EF4-FFF2-40B4-BE49-F238E27FC236}">
                    <a16:creationId xmlns:a16="http://schemas.microsoft.com/office/drawing/2014/main" id="{98213F06-45F6-5AB6-2E92-36DED5E7522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96" y="3242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38" name="Line 1173">
                <a:extLst>
                  <a:ext uri="{FF2B5EF4-FFF2-40B4-BE49-F238E27FC236}">
                    <a16:creationId xmlns:a16="http://schemas.microsoft.com/office/drawing/2014/main" id="{8FF252F5-AB6F-C6A3-29E2-9E6A984CFF3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06" y="3242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39" name="Line 1174">
                <a:extLst>
                  <a:ext uri="{FF2B5EF4-FFF2-40B4-BE49-F238E27FC236}">
                    <a16:creationId xmlns:a16="http://schemas.microsoft.com/office/drawing/2014/main" id="{90DDC950-DD8E-E5EA-7C5E-2E88AD53C20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17" y="3242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40" name="Line 1175">
                <a:extLst>
                  <a:ext uri="{FF2B5EF4-FFF2-40B4-BE49-F238E27FC236}">
                    <a16:creationId xmlns:a16="http://schemas.microsoft.com/office/drawing/2014/main" id="{8D8114F7-179D-833B-036F-F07BF0072C1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27" y="3242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41" name="Line 1176">
                <a:extLst>
                  <a:ext uri="{FF2B5EF4-FFF2-40B4-BE49-F238E27FC236}">
                    <a16:creationId xmlns:a16="http://schemas.microsoft.com/office/drawing/2014/main" id="{701D3C50-46A7-0B0D-D1B5-9BB5C6D9F01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37" y="3242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42" name="Line 1177">
                <a:extLst>
                  <a:ext uri="{FF2B5EF4-FFF2-40B4-BE49-F238E27FC236}">
                    <a16:creationId xmlns:a16="http://schemas.microsoft.com/office/drawing/2014/main" id="{63C0A9DB-34DF-7186-DB59-861BB11B740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448" y="3242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43" name="Line 1178">
                <a:extLst>
                  <a:ext uri="{FF2B5EF4-FFF2-40B4-BE49-F238E27FC236}">
                    <a16:creationId xmlns:a16="http://schemas.microsoft.com/office/drawing/2014/main" id="{193FBDF7-87A5-097A-3224-23FD5A64058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558" y="3242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44" name="Line 1179">
                <a:extLst>
                  <a:ext uri="{FF2B5EF4-FFF2-40B4-BE49-F238E27FC236}">
                    <a16:creationId xmlns:a16="http://schemas.microsoft.com/office/drawing/2014/main" id="{F1197FEC-F252-DC33-1699-A6BAFAE94A6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675" y="3058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45" name="Line 1180">
                <a:extLst>
                  <a:ext uri="{FF2B5EF4-FFF2-40B4-BE49-F238E27FC236}">
                    <a16:creationId xmlns:a16="http://schemas.microsoft.com/office/drawing/2014/main" id="{3989871A-783F-2E21-6E86-28E47CAA588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85" y="3058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46" name="Line 1181">
                <a:extLst>
                  <a:ext uri="{FF2B5EF4-FFF2-40B4-BE49-F238E27FC236}">
                    <a16:creationId xmlns:a16="http://schemas.microsoft.com/office/drawing/2014/main" id="{3D8C5A51-08E7-64B5-D76B-1E0675F7BA2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96" y="3058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47" name="Line 1182">
                <a:extLst>
                  <a:ext uri="{FF2B5EF4-FFF2-40B4-BE49-F238E27FC236}">
                    <a16:creationId xmlns:a16="http://schemas.microsoft.com/office/drawing/2014/main" id="{3EA61C24-E66B-BB38-BED3-498A8C693FE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06" y="3058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48" name="Line 1183">
                <a:extLst>
                  <a:ext uri="{FF2B5EF4-FFF2-40B4-BE49-F238E27FC236}">
                    <a16:creationId xmlns:a16="http://schemas.microsoft.com/office/drawing/2014/main" id="{9D00742F-00D2-C788-423E-04D670A2D3D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17" y="3058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49" name="Line 1184">
                <a:extLst>
                  <a:ext uri="{FF2B5EF4-FFF2-40B4-BE49-F238E27FC236}">
                    <a16:creationId xmlns:a16="http://schemas.microsoft.com/office/drawing/2014/main" id="{46ED46BB-6A57-4517-7141-F96090C4F92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27" y="3058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50" name="Line 1185">
                <a:extLst>
                  <a:ext uri="{FF2B5EF4-FFF2-40B4-BE49-F238E27FC236}">
                    <a16:creationId xmlns:a16="http://schemas.microsoft.com/office/drawing/2014/main" id="{474533C3-53D0-2026-320F-3CF86BEBFDB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37" y="3058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51" name="Line 1186">
                <a:extLst>
                  <a:ext uri="{FF2B5EF4-FFF2-40B4-BE49-F238E27FC236}">
                    <a16:creationId xmlns:a16="http://schemas.microsoft.com/office/drawing/2014/main" id="{BE0E59F7-A764-C9FB-D1B4-5B61E0ACBA9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448" y="3058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52" name="Line 1187">
                <a:extLst>
                  <a:ext uri="{FF2B5EF4-FFF2-40B4-BE49-F238E27FC236}">
                    <a16:creationId xmlns:a16="http://schemas.microsoft.com/office/drawing/2014/main" id="{952B0D34-5C53-869A-1910-1686E7010A0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558" y="3058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53" name="Line 1188">
                <a:extLst>
                  <a:ext uri="{FF2B5EF4-FFF2-40B4-BE49-F238E27FC236}">
                    <a16:creationId xmlns:a16="http://schemas.microsoft.com/office/drawing/2014/main" id="{AEAA1354-C5A4-E88A-24F5-12DBB4B5E71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675" y="2875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54" name="Line 1189">
                <a:extLst>
                  <a:ext uri="{FF2B5EF4-FFF2-40B4-BE49-F238E27FC236}">
                    <a16:creationId xmlns:a16="http://schemas.microsoft.com/office/drawing/2014/main" id="{4D214E37-6306-79ED-23A7-BDA6BB88F0F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85" y="2875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55" name="Line 1190">
                <a:extLst>
                  <a:ext uri="{FF2B5EF4-FFF2-40B4-BE49-F238E27FC236}">
                    <a16:creationId xmlns:a16="http://schemas.microsoft.com/office/drawing/2014/main" id="{3C22B382-A5C5-5BEB-762F-510B0006720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96" y="2875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56" name="Line 1191">
                <a:extLst>
                  <a:ext uri="{FF2B5EF4-FFF2-40B4-BE49-F238E27FC236}">
                    <a16:creationId xmlns:a16="http://schemas.microsoft.com/office/drawing/2014/main" id="{B69DDA4C-7460-D4D0-B66C-94F663D9433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06" y="2875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57" name="Line 1192">
                <a:extLst>
                  <a:ext uri="{FF2B5EF4-FFF2-40B4-BE49-F238E27FC236}">
                    <a16:creationId xmlns:a16="http://schemas.microsoft.com/office/drawing/2014/main" id="{1919FCDF-7BC1-F1A7-0828-F1FF72F44BD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17" y="2875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58" name="Line 1193">
                <a:extLst>
                  <a:ext uri="{FF2B5EF4-FFF2-40B4-BE49-F238E27FC236}">
                    <a16:creationId xmlns:a16="http://schemas.microsoft.com/office/drawing/2014/main" id="{C2434364-544A-ED6B-1628-4AC35140BBD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27" y="2875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59" name="Line 1194">
                <a:extLst>
                  <a:ext uri="{FF2B5EF4-FFF2-40B4-BE49-F238E27FC236}">
                    <a16:creationId xmlns:a16="http://schemas.microsoft.com/office/drawing/2014/main" id="{FE423AFC-490E-6D49-EC35-DE1B3D044FA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37" y="2875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60" name="Line 1195">
                <a:extLst>
                  <a:ext uri="{FF2B5EF4-FFF2-40B4-BE49-F238E27FC236}">
                    <a16:creationId xmlns:a16="http://schemas.microsoft.com/office/drawing/2014/main" id="{7E61A72E-9EF5-AE68-2B9E-7461C6BCD8B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448" y="2875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61" name="Line 1196">
                <a:extLst>
                  <a:ext uri="{FF2B5EF4-FFF2-40B4-BE49-F238E27FC236}">
                    <a16:creationId xmlns:a16="http://schemas.microsoft.com/office/drawing/2014/main" id="{42B8C797-F9B2-3119-30F8-2412DA17244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558" y="2875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62" name="Rectangle 1197">
                <a:extLst>
                  <a:ext uri="{FF2B5EF4-FFF2-40B4-BE49-F238E27FC236}">
                    <a16:creationId xmlns:a16="http://schemas.microsoft.com/office/drawing/2014/main" id="{B273112E-4050-B744-A539-8AEF17D630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60" y="3659"/>
                <a:ext cx="602" cy="133"/>
              </a:xfrm>
              <a:prstGeom prst="rect">
                <a:avLst/>
              </a:prstGeom>
              <a:solidFill>
                <a:srgbClr val="606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63" name="Rectangle 1198">
                <a:extLst>
                  <a:ext uri="{FF2B5EF4-FFF2-40B4-BE49-F238E27FC236}">
                    <a16:creationId xmlns:a16="http://schemas.microsoft.com/office/drawing/2014/main" id="{0B12E847-6D85-41A8-70D2-6EEC6130D8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62" y="3660"/>
                <a:ext cx="598" cy="130"/>
              </a:xfrm>
              <a:prstGeom prst="rect">
                <a:avLst/>
              </a:prstGeom>
              <a:noFill/>
              <a:ln w="6350" cap="flat">
                <a:solidFill>
                  <a:srgbClr val="60606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64" name="Rectangle 1199">
                <a:extLst>
                  <a:ext uri="{FF2B5EF4-FFF2-40B4-BE49-F238E27FC236}">
                    <a16:creationId xmlns:a16="http://schemas.microsoft.com/office/drawing/2014/main" id="{6EBEA512-90C7-EE81-A8C8-356FB215CA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60" y="3531"/>
                <a:ext cx="602" cy="128"/>
              </a:xfrm>
              <a:prstGeom prst="rect">
                <a:avLst/>
              </a:prstGeom>
              <a:solidFill>
                <a:srgbClr val="A0A0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65" name="Rectangle 1200">
                <a:extLst>
                  <a:ext uri="{FF2B5EF4-FFF2-40B4-BE49-F238E27FC236}">
                    <a16:creationId xmlns:a16="http://schemas.microsoft.com/office/drawing/2014/main" id="{CE33D9FE-861E-369B-B11C-5024FC852D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62" y="3532"/>
                <a:ext cx="598" cy="125"/>
              </a:xfrm>
              <a:prstGeom prst="rect">
                <a:avLst/>
              </a:prstGeom>
              <a:noFill/>
              <a:ln w="6350" cap="flat">
                <a:solidFill>
                  <a:srgbClr val="A0A0A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66" name="Rectangle 1201">
                <a:extLst>
                  <a:ext uri="{FF2B5EF4-FFF2-40B4-BE49-F238E27FC236}">
                    <a16:creationId xmlns:a16="http://schemas.microsoft.com/office/drawing/2014/main" id="{F7DFADB7-6FAB-FFC2-0F5B-978BD99D00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60" y="2875"/>
                <a:ext cx="602" cy="65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67" name="Rectangle 1202">
                <a:extLst>
                  <a:ext uri="{FF2B5EF4-FFF2-40B4-BE49-F238E27FC236}">
                    <a16:creationId xmlns:a16="http://schemas.microsoft.com/office/drawing/2014/main" id="{4FC66F94-506F-1D5B-576B-D0D70432AF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62" y="2877"/>
                <a:ext cx="598" cy="652"/>
              </a:xfrm>
              <a:prstGeom prst="rect">
                <a:avLst/>
              </a:prstGeom>
              <a:noFill/>
              <a:ln w="6350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68" name="Rectangle 1203">
                <a:extLst>
                  <a:ext uri="{FF2B5EF4-FFF2-40B4-BE49-F238E27FC236}">
                    <a16:creationId xmlns:a16="http://schemas.microsoft.com/office/drawing/2014/main" id="{A9BBC153-12ED-36D4-2497-D3564AA4D1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33" y="3671"/>
                <a:ext cx="86" cy="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15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469" name="Rectangle 1204">
                <a:extLst>
                  <a:ext uri="{FF2B5EF4-FFF2-40B4-BE49-F238E27FC236}">
                    <a16:creationId xmlns:a16="http://schemas.microsoft.com/office/drawing/2014/main" id="{3DB5E8CE-232C-B435-45E2-24600B2079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33" y="3543"/>
                <a:ext cx="86" cy="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14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470" name="Rectangle 1205">
                <a:extLst>
                  <a:ext uri="{FF2B5EF4-FFF2-40B4-BE49-F238E27FC236}">
                    <a16:creationId xmlns:a16="http://schemas.microsoft.com/office/drawing/2014/main" id="{F55CBC12-412C-5DB9-137E-13E95FBE28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33" y="2887"/>
                <a:ext cx="86" cy="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72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471" name="Rectangle 1206">
                <a:extLst>
                  <a:ext uri="{FF2B5EF4-FFF2-40B4-BE49-F238E27FC236}">
                    <a16:creationId xmlns:a16="http://schemas.microsoft.com/office/drawing/2014/main" id="{E70C4A9A-4E03-630F-FB58-51A5D2B250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94" y="2728"/>
                <a:ext cx="169" cy="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" altLang="en-US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ferias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472" name="Rectangle 1207">
                <a:extLst>
                  <a:ext uri="{FF2B5EF4-FFF2-40B4-BE49-F238E27FC236}">
                    <a16:creationId xmlns:a16="http://schemas.microsoft.com/office/drawing/2014/main" id="{AD75F74A-430C-AB60-27B5-A37D5EF426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47" y="2719"/>
                <a:ext cx="972" cy="107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73" name="Rectangle 1208">
                <a:extLst>
                  <a:ext uri="{FF2B5EF4-FFF2-40B4-BE49-F238E27FC236}">
                    <a16:creationId xmlns:a16="http://schemas.microsoft.com/office/drawing/2014/main" id="{4263B204-0E30-678D-E4EA-C788E2D1FF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49" y="2721"/>
                <a:ext cx="968" cy="1069"/>
              </a:xfrm>
              <a:prstGeom prst="rect">
                <a:avLst/>
              </a:prstGeom>
              <a:noFill/>
              <a:ln w="635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74" name="Rectangle 1209">
                <a:extLst>
                  <a:ext uri="{FF2B5EF4-FFF2-40B4-BE49-F238E27FC236}">
                    <a16:creationId xmlns:a16="http://schemas.microsoft.com/office/drawing/2014/main" id="{A2B6F1FF-A85A-7B75-E253-2E3019A8A8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47" y="2811"/>
                <a:ext cx="972" cy="98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75" name="Rectangle 1210">
                <a:extLst>
                  <a:ext uri="{FF2B5EF4-FFF2-40B4-BE49-F238E27FC236}">
                    <a16:creationId xmlns:a16="http://schemas.microsoft.com/office/drawing/2014/main" id="{38617005-4836-D2F2-2415-34879B906D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49" y="2813"/>
                <a:ext cx="968" cy="977"/>
              </a:xfrm>
              <a:prstGeom prst="rect">
                <a:avLst/>
              </a:prstGeom>
              <a:noFill/>
              <a:ln w="635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76" name="Line 1211">
                <a:extLst>
                  <a:ext uri="{FF2B5EF4-FFF2-40B4-BE49-F238E27FC236}">
                    <a16:creationId xmlns:a16="http://schemas.microsoft.com/office/drawing/2014/main" id="{BD2E7639-A1B8-01B0-5C9E-6B9B07C06D3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47" y="3792"/>
                <a:ext cx="74" cy="0"/>
              </a:xfrm>
              <a:prstGeom prst="line">
                <a:avLst/>
              </a:prstGeom>
              <a:noFill/>
              <a:ln w="7938" cap="flat">
                <a:solidFill>
                  <a:srgbClr val="E8E8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3" name="Line 1213">
              <a:extLst>
                <a:ext uri="{FF2B5EF4-FFF2-40B4-BE49-F238E27FC236}">
                  <a16:creationId xmlns:a16="http://schemas.microsoft.com/office/drawing/2014/main" id="{47B11617-DD0A-AB74-2D67-C4488955646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57" y="3792"/>
              <a:ext cx="74" cy="0"/>
            </a:xfrm>
            <a:prstGeom prst="line">
              <a:avLst/>
            </a:prstGeom>
            <a:noFill/>
            <a:ln w="7938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214">
              <a:extLst>
                <a:ext uri="{FF2B5EF4-FFF2-40B4-BE49-F238E27FC236}">
                  <a16:creationId xmlns:a16="http://schemas.microsoft.com/office/drawing/2014/main" id="{B9470F46-6853-57B6-31A3-ABDD6983563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68" y="3792"/>
              <a:ext cx="73" cy="0"/>
            </a:xfrm>
            <a:prstGeom prst="line">
              <a:avLst/>
            </a:prstGeom>
            <a:noFill/>
            <a:ln w="7938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215">
              <a:extLst>
                <a:ext uri="{FF2B5EF4-FFF2-40B4-BE49-F238E27FC236}">
                  <a16:creationId xmlns:a16="http://schemas.microsoft.com/office/drawing/2014/main" id="{2B0542A6-6B76-5AE6-9613-77C2F3AD78C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78" y="3792"/>
              <a:ext cx="74" cy="0"/>
            </a:xfrm>
            <a:prstGeom prst="line">
              <a:avLst/>
            </a:prstGeom>
            <a:noFill/>
            <a:ln w="7938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216">
              <a:extLst>
                <a:ext uri="{FF2B5EF4-FFF2-40B4-BE49-F238E27FC236}">
                  <a16:creationId xmlns:a16="http://schemas.microsoft.com/office/drawing/2014/main" id="{17B00C65-0318-D95D-E1FB-B0CB359FA9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088" y="3792"/>
              <a:ext cx="74" cy="0"/>
            </a:xfrm>
            <a:prstGeom prst="line">
              <a:avLst/>
            </a:prstGeom>
            <a:noFill/>
            <a:ln w="7938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217">
              <a:extLst>
                <a:ext uri="{FF2B5EF4-FFF2-40B4-BE49-F238E27FC236}">
                  <a16:creationId xmlns:a16="http://schemas.microsoft.com/office/drawing/2014/main" id="{4D172090-BA9C-CC6F-1949-A440261316E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199" y="3792"/>
              <a:ext cx="73" cy="0"/>
            </a:xfrm>
            <a:prstGeom prst="line">
              <a:avLst/>
            </a:prstGeom>
            <a:noFill/>
            <a:ln w="7938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218">
              <a:extLst>
                <a:ext uri="{FF2B5EF4-FFF2-40B4-BE49-F238E27FC236}">
                  <a16:creationId xmlns:a16="http://schemas.microsoft.com/office/drawing/2014/main" id="{9594E38F-7161-2F96-57DE-DBFE4E1F7D6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309" y="3792"/>
              <a:ext cx="74" cy="0"/>
            </a:xfrm>
            <a:prstGeom prst="line">
              <a:avLst/>
            </a:prstGeom>
            <a:noFill/>
            <a:ln w="7938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219">
              <a:extLst>
                <a:ext uri="{FF2B5EF4-FFF2-40B4-BE49-F238E27FC236}">
                  <a16:creationId xmlns:a16="http://schemas.microsoft.com/office/drawing/2014/main" id="{07E5138E-CD57-CA83-0756-631B679AFC8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19" y="3792"/>
              <a:ext cx="74" cy="0"/>
            </a:xfrm>
            <a:prstGeom prst="line">
              <a:avLst/>
            </a:prstGeom>
            <a:noFill/>
            <a:ln w="7938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220">
              <a:extLst>
                <a:ext uri="{FF2B5EF4-FFF2-40B4-BE49-F238E27FC236}">
                  <a16:creationId xmlns:a16="http://schemas.microsoft.com/office/drawing/2014/main" id="{21AE16A2-D19E-2989-33CA-4C9B2FB86A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30" y="3792"/>
              <a:ext cx="73" cy="0"/>
            </a:xfrm>
            <a:prstGeom prst="line">
              <a:avLst/>
            </a:prstGeom>
            <a:noFill/>
            <a:ln w="7938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1221">
              <a:extLst>
                <a:ext uri="{FF2B5EF4-FFF2-40B4-BE49-F238E27FC236}">
                  <a16:creationId xmlns:a16="http://schemas.microsoft.com/office/drawing/2014/main" id="{30244803-E1C6-CACE-BF08-6D22F14E2AC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47" y="3608"/>
              <a:ext cx="74" cy="0"/>
            </a:xfrm>
            <a:prstGeom prst="line">
              <a:avLst/>
            </a:prstGeom>
            <a:noFill/>
            <a:ln w="7938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1222">
              <a:extLst>
                <a:ext uri="{FF2B5EF4-FFF2-40B4-BE49-F238E27FC236}">
                  <a16:creationId xmlns:a16="http://schemas.microsoft.com/office/drawing/2014/main" id="{65B7BAFF-9D11-4127-DB87-39FE6CC2E7E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57" y="3608"/>
              <a:ext cx="74" cy="0"/>
            </a:xfrm>
            <a:prstGeom prst="line">
              <a:avLst/>
            </a:prstGeom>
            <a:noFill/>
            <a:ln w="7938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1223">
              <a:extLst>
                <a:ext uri="{FF2B5EF4-FFF2-40B4-BE49-F238E27FC236}">
                  <a16:creationId xmlns:a16="http://schemas.microsoft.com/office/drawing/2014/main" id="{F3C4E462-7C08-7D63-7C47-B5B584EA0A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68" y="3608"/>
              <a:ext cx="73" cy="0"/>
            </a:xfrm>
            <a:prstGeom prst="line">
              <a:avLst/>
            </a:prstGeom>
            <a:noFill/>
            <a:ln w="7938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1224">
              <a:extLst>
                <a:ext uri="{FF2B5EF4-FFF2-40B4-BE49-F238E27FC236}">
                  <a16:creationId xmlns:a16="http://schemas.microsoft.com/office/drawing/2014/main" id="{6937FEF7-E557-C290-C10B-2B0F5507377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78" y="3608"/>
              <a:ext cx="74" cy="0"/>
            </a:xfrm>
            <a:prstGeom prst="line">
              <a:avLst/>
            </a:prstGeom>
            <a:noFill/>
            <a:ln w="7938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1225">
              <a:extLst>
                <a:ext uri="{FF2B5EF4-FFF2-40B4-BE49-F238E27FC236}">
                  <a16:creationId xmlns:a16="http://schemas.microsoft.com/office/drawing/2014/main" id="{CFE5F52F-79D8-59A2-EC95-DBDE8FF581D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088" y="3608"/>
              <a:ext cx="74" cy="0"/>
            </a:xfrm>
            <a:prstGeom prst="line">
              <a:avLst/>
            </a:prstGeom>
            <a:noFill/>
            <a:ln w="7938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1226">
              <a:extLst>
                <a:ext uri="{FF2B5EF4-FFF2-40B4-BE49-F238E27FC236}">
                  <a16:creationId xmlns:a16="http://schemas.microsoft.com/office/drawing/2014/main" id="{8BDB1726-528A-6C51-F8C8-E0914F42D9E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199" y="3608"/>
              <a:ext cx="73" cy="0"/>
            </a:xfrm>
            <a:prstGeom prst="line">
              <a:avLst/>
            </a:prstGeom>
            <a:noFill/>
            <a:ln w="7938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1227">
              <a:extLst>
                <a:ext uri="{FF2B5EF4-FFF2-40B4-BE49-F238E27FC236}">
                  <a16:creationId xmlns:a16="http://schemas.microsoft.com/office/drawing/2014/main" id="{89F204BA-1447-7FA3-3C2D-D4BB8F4B1A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309" y="3608"/>
              <a:ext cx="74" cy="0"/>
            </a:xfrm>
            <a:prstGeom prst="line">
              <a:avLst/>
            </a:prstGeom>
            <a:noFill/>
            <a:ln w="7938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1228">
              <a:extLst>
                <a:ext uri="{FF2B5EF4-FFF2-40B4-BE49-F238E27FC236}">
                  <a16:creationId xmlns:a16="http://schemas.microsoft.com/office/drawing/2014/main" id="{F67286D4-E26B-C657-7AB7-B209111CBDC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19" y="3608"/>
              <a:ext cx="74" cy="0"/>
            </a:xfrm>
            <a:prstGeom prst="line">
              <a:avLst/>
            </a:prstGeom>
            <a:noFill/>
            <a:ln w="7938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1229">
              <a:extLst>
                <a:ext uri="{FF2B5EF4-FFF2-40B4-BE49-F238E27FC236}">
                  <a16:creationId xmlns:a16="http://schemas.microsoft.com/office/drawing/2014/main" id="{A9803038-DEF5-EEE7-C723-F292727483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30" y="3608"/>
              <a:ext cx="73" cy="0"/>
            </a:xfrm>
            <a:prstGeom prst="line">
              <a:avLst/>
            </a:prstGeom>
            <a:noFill/>
            <a:ln w="7938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1230">
              <a:extLst>
                <a:ext uri="{FF2B5EF4-FFF2-40B4-BE49-F238E27FC236}">
                  <a16:creationId xmlns:a16="http://schemas.microsoft.com/office/drawing/2014/main" id="{98DA192A-F585-CAF1-0201-EE83B214B7A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47" y="3425"/>
              <a:ext cx="74" cy="0"/>
            </a:xfrm>
            <a:prstGeom prst="line">
              <a:avLst/>
            </a:prstGeom>
            <a:noFill/>
            <a:ln w="7938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1231">
              <a:extLst>
                <a:ext uri="{FF2B5EF4-FFF2-40B4-BE49-F238E27FC236}">
                  <a16:creationId xmlns:a16="http://schemas.microsoft.com/office/drawing/2014/main" id="{17C42C56-239C-F126-EFBA-515EF39E02E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57" y="3425"/>
              <a:ext cx="74" cy="0"/>
            </a:xfrm>
            <a:prstGeom prst="line">
              <a:avLst/>
            </a:prstGeom>
            <a:noFill/>
            <a:ln w="7938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1232">
              <a:extLst>
                <a:ext uri="{FF2B5EF4-FFF2-40B4-BE49-F238E27FC236}">
                  <a16:creationId xmlns:a16="http://schemas.microsoft.com/office/drawing/2014/main" id="{DCA5D10F-E48B-F114-AF03-1193E0C82E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68" y="3425"/>
              <a:ext cx="73" cy="0"/>
            </a:xfrm>
            <a:prstGeom prst="line">
              <a:avLst/>
            </a:prstGeom>
            <a:noFill/>
            <a:ln w="7938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1233">
              <a:extLst>
                <a:ext uri="{FF2B5EF4-FFF2-40B4-BE49-F238E27FC236}">
                  <a16:creationId xmlns:a16="http://schemas.microsoft.com/office/drawing/2014/main" id="{35BA3911-FBCF-1282-AAA3-C29FA49AF1F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78" y="3425"/>
              <a:ext cx="74" cy="0"/>
            </a:xfrm>
            <a:prstGeom prst="line">
              <a:avLst/>
            </a:prstGeom>
            <a:noFill/>
            <a:ln w="7938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Line 1234">
              <a:extLst>
                <a:ext uri="{FF2B5EF4-FFF2-40B4-BE49-F238E27FC236}">
                  <a16:creationId xmlns:a16="http://schemas.microsoft.com/office/drawing/2014/main" id="{DC0A53F0-1782-327E-EB9E-B7D3C66D418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088" y="3425"/>
              <a:ext cx="74" cy="0"/>
            </a:xfrm>
            <a:prstGeom prst="line">
              <a:avLst/>
            </a:prstGeom>
            <a:noFill/>
            <a:ln w="7938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1235">
              <a:extLst>
                <a:ext uri="{FF2B5EF4-FFF2-40B4-BE49-F238E27FC236}">
                  <a16:creationId xmlns:a16="http://schemas.microsoft.com/office/drawing/2014/main" id="{86DDB77E-9057-71D8-0174-13BA6C720EC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199" y="3425"/>
              <a:ext cx="73" cy="0"/>
            </a:xfrm>
            <a:prstGeom prst="line">
              <a:avLst/>
            </a:prstGeom>
            <a:noFill/>
            <a:ln w="7938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1236">
              <a:extLst>
                <a:ext uri="{FF2B5EF4-FFF2-40B4-BE49-F238E27FC236}">
                  <a16:creationId xmlns:a16="http://schemas.microsoft.com/office/drawing/2014/main" id="{545A706B-083D-4D56-7C57-9C610EE8CC5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309" y="3425"/>
              <a:ext cx="74" cy="0"/>
            </a:xfrm>
            <a:prstGeom prst="line">
              <a:avLst/>
            </a:prstGeom>
            <a:noFill/>
            <a:ln w="7938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1237">
              <a:extLst>
                <a:ext uri="{FF2B5EF4-FFF2-40B4-BE49-F238E27FC236}">
                  <a16:creationId xmlns:a16="http://schemas.microsoft.com/office/drawing/2014/main" id="{A738083C-DB80-C441-A4EB-A0074BA093A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19" y="3425"/>
              <a:ext cx="74" cy="0"/>
            </a:xfrm>
            <a:prstGeom prst="line">
              <a:avLst/>
            </a:prstGeom>
            <a:noFill/>
            <a:ln w="7938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Line 1238">
              <a:extLst>
                <a:ext uri="{FF2B5EF4-FFF2-40B4-BE49-F238E27FC236}">
                  <a16:creationId xmlns:a16="http://schemas.microsoft.com/office/drawing/2014/main" id="{04989979-0AAC-7412-CC08-5EF08AF21ED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30" y="3425"/>
              <a:ext cx="73" cy="0"/>
            </a:xfrm>
            <a:prstGeom prst="line">
              <a:avLst/>
            </a:prstGeom>
            <a:noFill/>
            <a:ln w="7938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Line 1239">
              <a:extLst>
                <a:ext uri="{FF2B5EF4-FFF2-40B4-BE49-F238E27FC236}">
                  <a16:creationId xmlns:a16="http://schemas.microsoft.com/office/drawing/2014/main" id="{CE75DD4D-9BD2-B6FF-B24B-02AC073EDE8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47" y="3242"/>
              <a:ext cx="74" cy="0"/>
            </a:xfrm>
            <a:prstGeom prst="line">
              <a:avLst/>
            </a:prstGeom>
            <a:noFill/>
            <a:ln w="7938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1240">
              <a:extLst>
                <a:ext uri="{FF2B5EF4-FFF2-40B4-BE49-F238E27FC236}">
                  <a16:creationId xmlns:a16="http://schemas.microsoft.com/office/drawing/2014/main" id="{B92590BC-CAD9-0951-70AF-1E92D739EDE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57" y="3242"/>
              <a:ext cx="74" cy="0"/>
            </a:xfrm>
            <a:prstGeom prst="line">
              <a:avLst/>
            </a:prstGeom>
            <a:noFill/>
            <a:ln w="7938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1241">
              <a:extLst>
                <a:ext uri="{FF2B5EF4-FFF2-40B4-BE49-F238E27FC236}">
                  <a16:creationId xmlns:a16="http://schemas.microsoft.com/office/drawing/2014/main" id="{DA325BB9-0E59-BC87-6AB9-58A2ECA1233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68" y="3242"/>
              <a:ext cx="73" cy="0"/>
            </a:xfrm>
            <a:prstGeom prst="line">
              <a:avLst/>
            </a:prstGeom>
            <a:noFill/>
            <a:ln w="7938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Line 1242">
              <a:extLst>
                <a:ext uri="{FF2B5EF4-FFF2-40B4-BE49-F238E27FC236}">
                  <a16:creationId xmlns:a16="http://schemas.microsoft.com/office/drawing/2014/main" id="{FD473F2D-3786-9755-D5F8-05685A3052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78" y="3242"/>
              <a:ext cx="74" cy="0"/>
            </a:xfrm>
            <a:prstGeom prst="line">
              <a:avLst/>
            </a:prstGeom>
            <a:noFill/>
            <a:ln w="7938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Line 1243">
              <a:extLst>
                <a:ext uri="{FF2B5EF4-FFF2-40B4-BE49-F238E27FC236}">
                  <a16:creationId xmlns:a16="http://schemas.microsoft.com/office/drawing/2014/main" id="{214C96A2-F924-3A19-3D13-73F113FE697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088" y="3242"/>
              <a:ext cx="74" cy="0"/>
            </a:xfrm>
            <a:prstGeom prst="line">
              <a:avLst/>
            </a:prstGeom>
            <a:noFill/>
            <a:ln w="7938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Line 1244">
              <a:extLst>
                <a:ext uri="{FF2B5EF4-FFF2-40B4-BE49-F238E27FC236}">
                  <a16:creationId xmlns:a16="http://schemas.microsoft.com/office/drawing/2014/main" id="{25947939-C54F-C627-EEC5-F0A18869F46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199" y="3242"/>
              <a:ext cx="73" cy="0"/>
            </a:xfrm>
            <a:prstGeom prst="line">
              <a:avLst/>
            </a:prstGeom>
            <a:noFill/>
            <a:ln w="7938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Line 1245">
              <a:extLst>
                <a:ext uri="{FF2B5EF4-FFF2-40B4-BE49-F238E27FC236}">
                  <a16:creationId xmlns:a16="http://schemas.microsoft.com/office/drawing/2014/main" id="{578B94D3-338A-039F-EFBF-FE0C1BFEBD9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309" y="3242"/>
              <a:ext cx="74" cy="0"/>
            </a:xfrm>
            <a:prstGeom prst="line">
              <a:avLst/>
            </a:prstGeom>
            <a:noFill/>
            <a:ln w="7938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Line 1246">
              <a:extLst>
                <a:ext uri="{FF2B5EF4-FFF2-40B4-BE49-F238E27FC236}">
                  <a16:creationId xmlns:a16="http://schemas.microsoft.com/office/drawing/2014/main" id="{D506BCA5-E11E-822B-1F37-1B0D2FD872D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19" y="3242"/>
              <a:ext cx="74" cy="0"/>
            </a:xfrm>
            <a:prstGeom prst="line">
              <a:avLst/>
            </a:prstGeom>
            <a:noFill/>
            <a:ln w="7938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Line 1247">
              <a:extLst>
                <a:ext uri="{FF2B5EF4-FFF2-40B4-BE49-F238E27FC236}">
                  <a16:creationId xmlns:a16="http://schemas.microsoft.com/office/drawing/2014/main" id="{359F4B42-9C68-5E73-968D-A9AD9FA98FC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30" y="3242"/>
              <a:ext cx="73" cy="0"/>
            </a:xfrm>
            <a:prstGeom prst="line">
              <a:avLst/>
            </a:prstGeom>
            <a:noFill/>
            <a:ln w="7938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Line 1248">
              <a:extLst>
                <a:ext uri="{FF2B5EF4-FFF2-40B4-BE49-F238E27FC236}">
                  <a16:creationId xmlns:a16="http://schemas.microsoft.com/office/drawing/2014/main" id="{2F698CA2-154A-D9A7-93F0-ED87CE4A9EE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47" y="3058"/>
              <a:ext cx="74" cy="0"/>
            </a:xfrm>
            <a:prstGeom prst="line">
              <a:avLst/>
            </a:prstGeom>
            <a:noFill/>
            <a:ln w="7938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1249">
              <a:extLst>
                <a:ext uri="{FF2B5EF4-FFF2-40B4-BE49-F238E27FC236}">
                  <a16:creationId xmlns:a16="http://schemas.microsoft.com/office/drawing/2014/main" id="{868AA67D-6EB6-D02A-9B4C-A629FABF831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57" y="3058"/>
              <a:ext cx="74" cy="0"/>
            </a:xfrm>
            <a:prstGeom prst="line">
              <a:avLst/>
            </a:prstGeom>
            <a:noFill/>
            <a:ln w="7938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1250">
              <a:extLst>
                <a:ext uri="{FF2B5EF4-FFF2-40B4-BE49-F238E27FC236}">
                  <a16:creationId xmlns:a16="http://schemas.microsoft.com/office/drawing/2014/main" id="{07D27E17-C185-AF2D-1B55-EE867D5DA7C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68" y="3058"/>
              <a:ext cx="73" cy="0"/>
            </a:xfrm>
            <a:prstGeom prst="line">
              <a:avLst/>
            </a:prstGeom>
            <a:noFill/>
            <a:ln w="7938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Line 1251">
              <a:extLst>
                <a:ext uri="{FF2B5EF4-FFF2-40B4-BE49-F238E27FC236}">
                  <a16:creationId xmlns:a16="http://schemas.microsoft.com/office/drawing/2014/main" id="{393A40BB-3BB8-E847-58C8-8A992AE7F0B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78" y="3058"/>
              <a:ext cx="74" cy="0"/>
            </a:xfrm>
            <a:prstGeom prst="line">
              <a:avLst/>
            </a:prstGeom>
            <a:noFill/>
            <a:ln w="7938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Line 1252">
              <a:extLst>
                <a:ext uri="{FF2B5EF4-FFF2-40B4-BE49-F238E27FC236}">
                  <a16:creationId xmlns:a16="http://schemas.microsoft.com/office/drawing/2014/main" id="{0A881776-C8D8-6382-85A5-BDCB7E079C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088" y="3059"/>
              <a:ext cx="74" cy="0"/>
            </a:xfrm>
            <a:prstGeom prst="line">
              <a:avLst/>
            </a:prstGeom>
            <a:noFill/>
            <a:ln w="7938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Line 1253">
              <a:extLst>
                <a:ext uri="{FF2B5EF4-FFF2-40B4-BE49-F238E27FC236}">
                  <a16:creationId xmlns:a16="http://schemas.microsoft.com/office/drawing/2014/main" id="{25905EBC-20A0-3A99-C3C9-B6420255974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199" y="3059"/>
              <a:ext cx="73" cy="0"/>
            </a:xfrm>
            <a:prstGeom prst="line">
              <a:avLst/>
            </a:prstGeom>
            <a:noFill/>
            <a:ln w="7938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Line 1254">
              <a:extLst>
                <a:ext uri="{FF2B5EF4-FFF2-40B4-BE49-F238E27FC236}">
                  <a16:creationId xmlns:a16="http://schemas.microsoft.com/office/drawing/2014/main" id="{D15212B1-685A-A7D2-15B7-AB2B30F40E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309" y="3059"/>
              <a:ext cx="74" cy="0"/>
            </a:xfrm>
            <a:prstGeom prst="line">
              <a:avLst/>
            </a:prstGeom>
            <a:noFill/>
            <a:ln w="7938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Line 1255">
              <a:extLst>
                <a:ext uri="{FF2B5EF4-FFF2-40B4-BE49-F238E27FC236}">
                  <a16:creationId xmlns:a16="http://schemas.microsoft.com/office/drawing/2014/main" id="{BF16F526-4CAE-5F3C-0C0F-5E3EBA1FE23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19" y="3059"/>
              <a:ext cx="74" cy="0"/>
            </a:xfrm>
            <a:prstGeom prst="line">
              <a:avLst/>
            </a:prstGeom>
            <a:noFill/>
            <a:ln w="7938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Line 1256">
              <a:extLst>
                <a:ext uri="{FF2B5EF4-FFF2-40B4-BE49-F238E27FC236}">
                  <a16:creationId xmlns:a16="http://schemas.microsoft.com/office/drawing/2014/main" id="{DE135871-6192-73C2-28A3-E4CCF912340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30" y="3059"/>
              <a:ext cx="73" cy="0"/>
            </a:xfrm>
            <a:prstGeom prst="line">
              <a:avLst/>
            </a:prstGeom>
            <a:noFill/>
            <a:ln w="7938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Line 1257">
              <a:extLst>
                <a:ext uri="{FF2B5EF4-FFF2-40B4-BE49-F238E27FC236}">
                  <a16:creationId xmlns:a16="http://schemas.microsoft.com/office/drawing/2014/main" id="{DE3DD8FB-445D-E4AB-1E02-FEDAE7138AB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47" y="2875"/>
              <a:ext cx="74" cy="0"/>
            </a:xfrm>
            <a:prstGeom prst="line">
              <a:avLst/>
            </a:prstGeom>
            <a:noFill/>
            <a:ln w="7938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Line 1258">
              <a:extLst>
                <a:ext uri="{FF2B5EF4-FFF2-40B4-BE49-F238E27FC236}">
                  <a16:creationId xmlns:a16="http://schemas.microsoft.com/office/drawing/2014/main" id="{F74E2F3F-50F1-B7C8-1EAD-386BFD709A2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57" y="2875"/>
              <a:ext cx="74" cy="0"/>
            </a:xfrm>
            <a:prstGeom prst="line">
              <a:avLst/>
            </a:prstGeom>
            <a:noFill/>
            <a:ln w="7938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Line 1259">
              <a:extLst>
                <a:ext uri="{FF2B5EF4-FFF2-40B4-BE49-F238E27FC236}">
                  <a16:creationId xmlns:a16="http://schemas.microsoft.com/office/drawing/2014/main" id="{C733E4C5-B669-E261-E8EE-23EA3D37012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68" y="2875"/>
              <a:ext cx="73" cy="0"/>
            </a:xfrm>
            <a:prstGeom prst="line">
              <a:avLst/>
            </a:prstGeom>
            <a:noFill/>
            <a:ln w="7938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Line 1260">
              <a:extLst>
                <a:ext uri="{FF2B5EF4-FFF2-40B4-BE49-F238E27FC236}">
                  <a16:creationId xmlns:a16="http://schemas.microsoft.com/office/drawing/2014/main" id="{9A9F5DD2-65B6-6108-0014-87E0B304A09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78" y="2875"/>
              <a:ext cx="74" cy="0"/>
            </a:xfrm>
            <a:prstGeom prst="line">
              <a:avLst/>
            </a:prstGeom>
            <a:noFill/>
            <a:ln w="7938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Line 1261">
              <a:extLst>
                <a:ext uri="{FF2B5EF4-FFF2-40B4-BE49-F238E27FC236}">
                  <a16:creationId xmlns:a16="http://schemas.microsoft.com/office/drawing/2014/main" id="{37698F82-11A2-3E79-906D-41BAC5ABE7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088" y="2875"/>
              <a:ext cx="74" cy="0"/>
            </a:xfrm>
            <a:prstGeom prst="line">
              <a:avLst/>
            </a:prstGeom>
            <a:noFill/>
            <a:ln w="7938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Line 1262">
              <a:extLst>
                <a:ext uri="{FF2B5EF4-FFF2-40B4-BE49-F238E27FC236}">
                  <a16:creationId xmlns:a16="http://schemas.microsoft.com/office/drawing/2014/main" id="{C80D786F-2D18-EAAC-255B-9A50949BCA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199" y="2875"/>
              <a:ext cx="73" cy="0"/>
            </a:xfrm>
            <a:prstGeom prst="line">
              <a:avLst/>
            </a:prstGeom>
            <a:noFill/>
            <a:ln w="7938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Line 1263">
              <a:extLst>
                <a:ext uri="{FF2B5EF4-FFF2-40B4-BE49-F238E27FC236}">
                  <a16:creationId xmlns:a16="http://schemas.microsoft.com/office/drawing/2014/main" id="{2B2859BC-58A9-5807-BB9B-0156C32980A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309" y="2875"/>
              <a:ext cx="74" cy="0"/>
            </a:xfrm>
            <a:prstGeom prst="line">
              <a:avLst/>
            </a:prstGeom>
            <a:noFill/>
            <a:ln w="7938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0" name="Line 1264">
              <a:extLst>
                <a:ext uri="{FF2B5EF4-FFF2-40B4-BE49-F238E27FC236}">
                  <a16:creationId xmlns:a16="http://schemas.microsoft.com/office/drawing/2014/main" id="{0612454B-42EB-568D-D016-4F8D567B6B8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19" y="2875"/>
              <a:ext cx="74" cy="0"/>
            </a:xfrm>
            <a:prstGeom prst="line">
              <a:avLst/>
            </a:prstGeom>
            <a:noFill/>
            <a:ln w="7938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2" name="Line 1265">
              <a:extLst>
                <a:ext uri="{FF2B5EF4-FFF2-40B4-BE49-F238E27FC236}">
                  <a16:creationId xmlns:a16="http://schemas.microsoft.com/office/drawing/2014/main" id="{C1308B56-1CC1-A56D-21F5-468D782818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30" y="2875"/>
              <a:ext cx="73" cy="0"/>
            </a:xfrm>
            <a:prstGeom prst="line">
              <a:avLst/>
            </a:prstGeom>
            <a:noFill/>
            <a:ln w="7938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3" name="Rectangle 1266">
              <a:extLst>
                <a:ext uri="{FF2B5EF4-FFF2-40B4-BE49-F238E27FC236}">
                  <a16:creationId xmlns:a16="http://schemas.microsoft.com/office/drawing/2014/main" id="{F4D4056F-B4C1-D6A6-4783-ED987EC7A7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2" y="3771"/>
              <a:ext cx="602" cy="21"/>
            </a:xfrm>
            <a:prstGeom prst="rect">
              <a:avLst/>
            </a:prstGeom>
            <a:solidFill>
              <a:srgbClr val="60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4" name="Rectangle 1267">
              <a:extLst>
                <a:ext uri="{FF2B5EF4-FFF2-40B4-BE49-F238E27FC236}">
                  <a16:creationId xmlns:a16="http://schemas.microsoft.com/office/drawing/2014/main" id="{4083BE16-0B38-3322-E9B2-8EE2797B86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3" y="3773"/>
              <a:ext cx="599" cy="17"/>
            </a:xfrm>
            <a:prstGeom prst="rect">
              <a:avLst/>
            </a:prstGeom>
            <a:noFill/>
            <a:ln w="6350" cap="flat">
              <a:solidFill>
                <a:srgbClr val="60606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5" name="Rectangle 1268">
              <a:extLst>
                <a:ext uri="{FF2B5EF4-FFF2-40B4-BE49-F238E27FC236}">
                  <a16:creationId xmlns:a16="http://schemas.microsoft.com/office/drawing/2014/main" id="{3DC91917-276E-3C97-BD18-765AF1DBB9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2" y="3720"/>
              <a:ext cx="602" cy="51"/>
            </a:xfrm>
            <a:prstGeom prst="rect">
              <a:avLst/>
            </a:prstGeom>
            <a:solidFill>
              <a:srgbClr val="A0A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6" name="Rectangle 1269">
              <a:extLst>
                <a:ext uri="{FF2B5EF4-FFF2-40B4-BE49-F238E27FC236}">
                  <a16:creationId xmlns:a16="http://schemas.microsoft.com/office/drawing/2014/main" id="{0FEABDE2-0888-8D41-DA18-BBC2F8A67B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3" y="3722"/>
              <a:ext cx="599" cy="47"/>
            </a:xfrm>
            <a:prstGeom prst="rect">
              <a:avLst/>
            </a:prstGeom>
            <a:noFill/>
            <a:ln w="6350" cap="flat">
              <a:solidFill>
                <a:srgbClr val="A0A0A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7" name="Rectangle 1270">
              <a:extLst>
                <a:ext uri="{FF2B5EF4-FFF2-40B4-BE49-F238E27FC236}">
                  <a16:creationId xmlns:a16="http://schemas.microsoft.com/office/drawing/2014/main" id="{D80FEEF0-CE2D-AD77-9A5A-0EFF857643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2" y="2875"/>
              <a:ext cx="602" cy="84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8" name="Rectangle 1271">
              <a:extLst>
                <a:ext uri="{FF2B5EF4-FFF2-40B4-BE49-F238E27FC236}">
                  <a16:creationId xmlns:a16="http://schemas.microsoft.com/office/drawing/2014/main" id="{9805F672-DB7C-698B-028F-6B05CED195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3" y="2877"/>
              <a:ext cx="599" cy="841"/>
            </a:xfrm>
            <a:prstGeom prst="rect">
              <a:avLst/>
            </a:prstGeom>
            <a:noFill/>
            <a:ln w="6350" cap="flat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9" name="Rectangle 1272">
              <a:extLst>
                <a:ext uri="{FF2B5EF4-FFF2-40B4-BE49-F238E27FC236}">
                  <a16:creationId xmlns:a16="http://schemas.microsoft.com/office/drawing/2014/main" id="{9C97C0E7-682A-9ED3-33F9-A8A2E6BC67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18" y="3784"/>
              <a:ext cx="56" cy="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" altLang="en-US" sz="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250" name="Rectangle 1273">
              <a:extLst>
                <a:ext uri="{FF2B5EF4-FFF2-40B4-BE49-F238E27FC236}">
                  <a16:creationId xmlns:a16="http://schemas.microsoft.com/office/drawing/2014/main" id="{04101D5E-5CD7-E8F6-385A-4445FE34BC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18" y="3732"/>
              <a:ext cx="56" cy="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" altLang="en-US" sz="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6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251" name="Rectangle 1274">
              <a:extLst>
                <a:ext uri="{FF2B5EF4-FFF2-40B4-BE49-F238E27FC236}">
                  <a16:creationId xmlns:a16="http://schemas.microsoft.com/office/drawing/2014/main" id="{499D5A53-2DD6-FE41-A876-448BAEDF01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5" y="2887"/>
              <a:ext cx="86" cy="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" altLang="en-US" sz="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92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252" name="Rectangle 1275">
              <a:extLst>
                <a:ext uri="{FF2B5EF4-FFF2-40B4-BE49-F238E27FC236}">
                  <a16:creationId xmlns:a16="http://schemas.microsoft.com/office/drawing/2014/main" id="{9725DA1B-564E-7258-83B3-2617CAEC91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92" y="2728"/>
              <a:ext cx="518" cy="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" altLang="en-US" sz="9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producción propia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253" name="Rectangle 1276">
              <a:extLst>
                <a:ext uri="{FF2B5EF4-FFF2-40B4-BE49-F238E27FC236}">
                  <a16:creationId xmlns:a16="http://schemas.microsoft.com/office/drawing/2014/main" id="{B742C678-46D1-C20C-1C73-734BF498FA3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687" y="3489"/>
              <a:ext cx="80" cy="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" altLang="en-US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I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254" name="Rectangle 1277">
              <a:extLst>
                <a:ext uri="{FF2B5EF4-FFF2-40B4-BE49-F238E27FC236}">
                  <a16:creationId xmlns:a16="http://schemas.microsoft.com/office/drawing/2014/main" id="{021F16D1-BD64-3412-D033-3A519540621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672" y="3446"/>
              <a:ext cx="110" cy="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" altLang="en-US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norte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255" name="Rectangle 1278">
              <a:extLst>
                <a:ext uri="{FF2B5EF4-FFF2-40B4-BE49-F238E27FC236}">
                  <a16:creationId xmlns:a16="http://schemas.microsoft.com/office/drawing/2014/main" id="{750AF2F5-0E82-EB08-374F-8D42F7EE760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674" y="3389"/>
              <a:ext cx="105" cy="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" altLang="en-US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do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256" name="Rectangle 1279">
              <a:extLst>
                <a:ext uri="{FF2B5EF4-FFF2-40B4-BE49-F238E27FC236}">
                  <a16:creationId xmlns:a16="http://schemas.microsoft.com/office/drawing/2014/main" id="{60A7D72C-0E0D-6936-0CD0-69292417830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672" y="3334"/>
              <a:ext cx="110" cy="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" altLang="en-US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o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257" name="Rectangle 1280">
              <a:extLst>
                <a:ext uri="{FF2B5EF4-FFF2-40B4-BE49-F238E27FC236}">
                  <a16:creationId xmlns:a16="http://schemas.microsoft.com/office/drawing/2014/main" id="{ED63E17A-4276-1A0D-5BB6-07FB7B73AAA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656" y="3260"/>
              <a:ext cx="142" cy="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" altLang="en-US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metro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258" name="Rectangle 1281">
              <a:extLst>
                <a:ext uri="{FF2B5EF4-FFF2-40B4-BE49-F238E27FC236}">
                  <a16:creationId xmlns:a16="http://schemas.microsoft.com/office/drawing/2014/main" id="{90A52B2A-9A0A-D15E-A7C6-F1B4C8C728B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672" y="3187"/>
              <a:ext cx="110" cy="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" altLang="en-US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mi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259" name="Rectangle 1282">
              <a:extLst>
                <a:ext uri="{FF2B5EF4-FFF2-40B4-BE49-F238E27FC236}">
                  <a16:creationId xmlns:a16="http://schemas.microsoft.com/office/drawing/2014/main" id="{19545482-A0A2-83B8-E615-5CA249E0391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687" y="3144"/>
              <a:ext cx="80" cy="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" altLang="en-US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260" name="Rectangle 1283">
              <a:extLst>
                <a:ext uri="{FF2B5EF4-FFF2-40B4-BE49-F238E27FC236}">
                  <a16:creationId xmlns:a16="http://schemas.microsoft.com/office/drawing/2014/main" id="{42146A97-C0FE-13AE-35A6-109E8DB9177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670" y="3100"/>
              <a:ext cx="114" cy="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" altLang="en-US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&gt;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261" name="Rectangle 1284">
              <a:extLst>
                <a:ext uri="{FF2B5EF4-FFF2-40B4-BE49-F238E27FC236}">
                  <a16:creationId xmlns:a16="http://schemas.microsoft.com/office/drawing/2014/main" id="{0A0441AF-58F4-8065-0C34-D357E9C886D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687" y="3056"/>
              <a:ext cx="80" cy="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" altLang="en-US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262" name="Rectangle 1285">
              <a:extLst>
                <a:ext uri="{FF2B5EF4-FFF2-40B4-BE49-F238E27FC236}">
                  <a16:creationId xmlns:a16="http://schemas.microsoft.com/office/drawing/2014/main" id="{CB1C85DA-4EA5-C7EB-AD5B-9A4E4D568E7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672" y="3014"/>
              <a:ext cx="110" cy="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" altLang="en-US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$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263" name="Rectangle 1286">
              <a:extLst>
                <a:ext uri="{FF2B5EF4-FFF2-40B4-BE49-F238E27FC236}">
                  <a16:creationId xmlns:a16="http://schemas.microsoft.com/office/drawing/2014/main" id="{0F6B2435-9D73-11C2-3565-162822072B5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672" y="2955"/>
              <a:ext cx="110" cy="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" altLang="en-US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7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264" name="Rectangle 1287">
              <a:extLst>
                <a:ext uri="{FF2B5EF4-FFF2-40B4-BE49-F238E27FC236}">
                  <a16:creationId xmlns:a16="http://schemas.microsoft.com/office/drawing/2014/main" id="{4B0E01D9-2A40-219F-2DF1-AA301CF9B73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672" y="2895"/>
              <a:ext cx="110" cy="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" altLang="en-US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265" name="Rectangle 1288">
              <a:extLst>
                <a:ext uri="{FF2B5EF4-FFF2-40B4-BE49-F238E27FC236}">
                  <a16:creationId xmlns:a16="http://schemas.microsoft.com/office/drawing/2014/main" id="{6759BEFD-73DD-9F2C-B6D3-40D9DDB763B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672" y="2837"/>
              <a:ext cx="110" cy="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" altLang="en-US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266" name="Rectangle 1289">
              <a:extLst>
                <a:ext uri="{FF2B5EF4-FFF2-40B4-BE49-F238E27FC236}">
                  <a16:creationId xmlns:a16="http://schemas.microsoft.com/office/drawing/2014/main" id="{91CFF3E6-20C3-E748-199F-DA136DC484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9" y="3836"/>
              <a:ext cx="1890" cy="19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7" name="Rectangle 1290">
              <a:extLst>
                <a:ext uri="{FF2B5EF4-FFF2-40B4-BE49-F238E27FC236}">
                  <a16:creationId xmlns:a16="http://schemas.microsoft.com/office/drawing/2014/main" id="{6C014E0A-0EA2-56B7-809F-C5E33F8D29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3" y="3839"/>
              <a:ext cx="1882" cy="192"/>
            </a:xfrm>
            <a:prstGeom prst="rect">
              <a:avLst/>
            </a:prstGeom>
            <a:noFill/>
            <a:ln w="11113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8" name="Rectangle 1291">
              <a:extLst>
                <a:ext uri="{FF2B5EF4-FFF2-40B4-BE49-F238E27FC236}">
                  <a16:creationId xmlns:a16="http://schemas.microsoft.com/office/drawing/2014/main" id="{E42C5168-0079-CB2E-7C85-C6ED45463A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5" y="3891"/>
              <a:ext cx="206" cy="89"/>
            </a:xfrm>
            <a:prstGeom prst="rect">
              <a:avLst/>
            </a:prstGeom>
            <a:solidFill>
              <a:srgbClr val="60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9" name="Rectangle 1292">
              <a:extLst>
                <a:ext uri="{FF2B5EF4-FFF2-40B4-BE49-F238E27FC236}">
                  <a16:creationId xmlns:a16="http://schemas.microsoft.com/office/drawing/2014/main" id="{B5493995-63B0-333D-0BEB-E8C580E98F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8" y="3894"/>
              <a:ext cx="199" cy="82"/>
            </a:xfrm>
            <a:prstGeom prst="rect">
              <a:avLst/>
            </a:prstGeom>
            <a:noFill/>
            <a:ln w="11113" cap="flat">
              <a:solidFill>
                <a:srgbClr val="60606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0" name="Rectangle 1293">
              <a:extLst>
                <a:ext uri="{FF2B5EF4-FFF2-40B4-BE49-F238E27FC236}">
                  <a16:creationId xmlns:a16="http://schemas.microsoft.com/office/drawing/2014/main" id="{A9398331-CDB8-F852-2F2F-96D183944D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6" y="3891"/>
              <a:ext cx="206" cy="89"/>
            </a:xfrm>
            <a:prstGeom prst="rect">
              <a:avLst/>
            </a:prstGeom>
            <a:solidFill>
              <a:srgbClr val="A0A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1" name="Rectangle 1294">
              <a:extLst>
                <a:ext uri="{FF2B5EF4-FFF2-40B4-BE49-F238E27FC236}">
                  <a16:creationId xmlns:a16="http://schemas.microsoft.com/office/drawing/2014/main" id="{C202AFC9-E90F-3F6A-90B7-08B2A6C26D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9" y="3894"/>
              <a:ext cx="199" cy="82"/>
            </a:xfrm>
            <a:prstGeom prst="rect">
              <a:avLst/>
            </a:prstGeom>
            <a:noFill/>
            <a:ln w="11113" cap="flat">
              <a:solidFill>
                <a:srgbClr val="A0A0A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2" name="Rectangle 1295">
              <a:extLst>
                <a:ext uri="{FF2B5EF4-FFF2-40B4-BE49-F238E27FC236}">
                  <a16:creationId xmlns:a16="http://schemas.microsoft.com/office/drawing/2014/main" id="{9D1F45DC-C369-6084-E2B6-AAB57BDA59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39" y="3891"/>
              <a:ext cx="207" cy="8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3" name="Rectangle 1296">
              <a:extLst>
                <a:ext uri="{FF2B5EF4-FFF2-40B4-BE49-F238E27FC236}">
                  <a16:creationId xmlns:a16="http://schemas.microsoft.com/office/drawing/2014/main" id="{F9A9A733-9B3B-328C-3310-5CD1D81B2D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3" y="3894"/>
              <a:ext cx="199" cy="82"/>
            </a:xfrm>
            <a:prstGeom prst="rect">
              <a:avLst/>
            </a:prstGeom>
            <a:noFill/>
            <a:ln w="11113" cap="flat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4" name="Rectangle 1297">
              <a:extLst>
                <a:ext uri="{FF2B5EF4-FFF2-40B4-BE49-F238E27FC236}">
                  <a16:creationId xmlns:a16="http://schemas.microsoft.com/office/drawing/2014/main" id="{1488AE16-6646-CD48-B9FD-0A29127BBF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8" y="3890"/>
              <a:ext cx="285" cy="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" altLang="en-US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importante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275" name="Rectangle 1298">
              <a:extLst>
                <a:ext uri="{FF2B5EF4-FFF2-40B4-BE49-F238E27FC236}">
                  <a16:creationId xmlns:a16="http://schemas.microsoft.com/office/drawing/2014/main" id="{ADC66D60-FEE8-94B9-F2DA-1A5942E02E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28" y="3890"/>
              <a:ext cx="283" cy="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" altLang="en-US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menor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276" name="Rectangle 1299">
              <a:extLst>
                <a:ext uri="{FF2B5EF4-FFF2-40B4-BE49-F238E27FC236}">
                  <a16:creationId xmlns:a16="http://schemas.microsoft.com/office/drawing/2014/main" id="{001840C5-BE94-A707-4C01-C0BE6F5637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2" y="3890"/>
              <a:ext cx="149" cy="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" altLang="en-US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No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69975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BC2615B9-7053-255E-F22D-EE516EDE658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677333" y="609600"/>
                <a:ext cx="9519289" cy="1676400"/>
              </a:xfrm>
            </p:spPr>
            <p:txBody>
              <a:bodyPr>
                <a:normAutofit fontScale="90000"/>
              </a:bodyPr>
              <a:lstStyle/>
              <a:p>
                <a:r>
                  <a:rPr lang="es" altLang="en-US" sz="3000" b="1" dirty="0">
                    <a:solidFill>
                      <a:schemeClr val="accent1">
                        <a:lumMod val="75000"/>
                      </a:schemeClr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Resultados,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0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0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30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s" altLang="en-US" sz="3000" b="1" dirty="0">
                    <a:solidFill>
                      <a:schemeClr val="accent1">
                        <a:lumMod val="75000"/>
                      </a:schemeClr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gráficos</a:t>
                </a:r>
                <a:br>
                  <a:rPr lang="en-US" altLang="en-US" sz="3000" b="1" dirty="0">
                    <a:solidFill>
                      <a:schemeClr val="accent1">
                        <a:lumMod val="75000"/>
                      </a:schemeClr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</a:br>
                <a:r>
                  <a:rPr lang="es" altLang="en-US" sz="3000" b="1" dirty="0">
                    <a:solidFill>
                      <a:schemeClr val="accent1">
                        <a:lumMod val="75000"/>
                      </a:schemeClr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00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0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30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3000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 :</m:t>
                    </m:r>
                  </m:oMath>
                </a14:m>
                <a:r>
                  <a:rPr lang="es" altLang="en-US" sz="3000" b="1" dirty="0">
                    <a:solidFill>
                      <a:schemeClr val="accent1">
                        <a:lumMod val="75000"/>
                      </a:schemeClr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comprar de un vendedor saludable</a:t>
                </a:r>
                <a:br>
                  <a:rPr lang="en-US" altLang="en-US" sz="3000" b="1" dirty="0">
                    <a:solidFill>
                      <a:schemeClr val="accent1">
                        <a:lumMod val="75000"/>
                      </a:schemeClr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</a:br>
                <a:r>
                  <a:rPr lang="es" altLang="en-US" sz="3000" b="1" dirty="0">
                    <a:solidFill>
                      <a:schemeClr val="accent1">
                        <a:lumMod val="75000"/>
                      </a:schemeClr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sz="3000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𝑒𝑛</m:t>
                    </m:r>
                    <m:sSub>
                      <m:sSubPr>
                        <m:ctrlPr>
                          <a:rPr lang="en-US" sz="30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0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30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sz="30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30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3000" b="1" i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 :</m:t>
                    </m:r>
                  </m:oMath>
                </a14:m>
                <a:r>
                  <a:rPr lang="es" altLang="en-US" sz="3000" b="1" dirty="0">
                    <a:solidFill>
                      <a:schemeClr val="accent1">
                        <a:lumMod val="75000"/>
                      </a:schemeClr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Puntuación del ambiente comunitario</a:t>
                </a:r>
                <a:br>
                  <a:rPr lang="en-US" altLang="en-US" b="1" dirty="0">
                    <a:solidFill>
                      <a:schemeClr val="tx1"/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</a:br>
                <a:endParaRPr lang="en-US" dirty="0"/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BC2615B9-7053-255E-F22D-EE516EDE658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77333" y="609600"/>
                <a:ext cx="9519289" cy="1676400"/>
              </a:xfrm>
              <a:blipFill>
                <a:blip r:embed="rId3"/>
                <a:stretch>
                  <a:fillRect l="-1198" t="-3788"/>
                </a:stretch>
              </a:blipFill>
            </p:spPr>
            <p:txBody>
              <a:bodyPr/>
              <a:lstStyle/>
              <a:p>
                <a:r>
                  <a:rPr lang="en-EC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121" name="Picture 1">
            <a:extLst>
              <a:ext uri="{FF2B5EF4-FFF2-40B4-BE49-F238E27FC236}">
                <a16:creationId xmlns:a16="http://schemas.microsoft.com/office/drawing/2014/main" id="{272CBE1D-04D6-47AF-3DE5-F0D2FD1CBB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158" y="1967023"/>
            <a:ext cx="7974794" cy="4779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811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B100A54-D8E4-DEC2-74B9-80F16F66FD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0871" y="219576"/>
            <a:ext cx="8596668" cy="1320800"/>
          </a:xfrm>
        </p:spPr>
        <p:txBody>
          <a:bodyPr/>
          <a:lstStyle/>
          <a:p>
            <a:r>
              <a:rPr lang="es" dirty="0">
                <a:solidFill>
                  <a:schemeClr val="accent1">
                    <a:lumMod val="50000"/>
                  </a:schemeClr>
                </a:solidFill>
              </a:rPr>
              <a:t>Resultados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4783E1-20A0-669C-C771-5AE4E34639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843" y="1101892"/>
            <a:ext cx="9512968" cy="5756108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s" sz="2000" dirty="0">
                <a:latin typeface="Calibri" panose="020F0502020204030204" pitchFamily="34" charset="0"/>
                <a:cs typeface="Calibri" panose="020F0502020204030204" pitchFamily="34" charset="0"/>
              </a:rPr>
              <a:t>Un ambiente alimentario más saludable a 700-1700 m del hogar aumenta la probabilidad de comprar a vendedores de alimentos saludables y de utilizarlos como fuente principal de compras de alimentos (aumento del 17-29 % en la probabilidad).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" sz="1800" dirty="0">
                <a:latin typeface="Calibri" panose="020F0502020204030204" pitchFamily="34" charset="0"/>
                <a:cs typeface="Calibri" panose="020F0502020204030204" pitchFamily="34" charset="0"/>
              </a:rPr>
              <a:t>La gente no solo compra en el supermercado de a lado y está dispuesta a viajar de 10 a 20 minutos para comprar alimentos. Lo que les rodea, a menos de 20 minutos a pie, influye en sus compras de alimentos.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" sz="2000" dirty="0">
                <a:latin typeface="Calibri" panose="020F0502020204030204" pitchFamily="34" charset="0"/>
                <a:cs typeface="Calibri" panose="020F0502020204030204" pitchFamily="34" charset="0"/>
              </a:rPr>
              <a:t>Aunque menos personas compran en los supermercados (27%), quienes lo hacen están dispuestos a viajar más lejos para conseguirlo.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" sz="1800" dirty="0">
                <a:latin typeface="Calibri" panose="020F0502020204030204" pitchFamily="34" charset="0"/>
                <a:cs typeface="Calibri" panose="020F0502020204030204" pitchFamily="34" charset="0"/>
              </a:rPr>
              <a:t>Tener un supermercado, incluso a 2 km de casa, aumenta la probabilidad de comprar en un supermercado (en un 14%), en comparación con no tener uno a 2 km.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" sz="2000" dirty="0">
                <a:latin typeface="Calibri" panose="020F0502020204030204" pitchFamily="34" charset="0"/>
                <a:cs typeface="Calibri" panose="020F0502020204030204" pitchFamily="34" charset="0"/>
              </a:rPr>
              <a:t>La distancia a una </a:t>
            </a:r>
            <a:r>
              <a:rPr lang="es" sz="2000" i="1" dirty="0">
                <a:latin typeface="Calibri" panose="020F0502020204030204" pitchFamily="34" charset="0"/>
                <a:cs typeface="Calibri" panose="020F0502020204030204" pitchFamily="34" charset="0"/>
              </a:rPr>
              <a:t>feria </a:t>
            </a:r>
            <a:r>
              <a:rPr lang="es" sz="2000" dirty="0">
                <a:latin typeface="Calibri" panose="020F0502020204030204" pitchFamily="34" charset="0"/>
                <a:cs typeface="Calibri" panose="020F0502020204030204" pitchFamily="34" charset="0"/>
              </a:rPr>
              <a:t>no afecta la probabilidad de comprar en </a:t>
            </a:r>
            <a:r>
              <a:rPr lang="es" sz="2000" i="1" dirty="0">
                <a:latin typeface="Calibri" panose="020F0502020204030204" pitchFamily="34" charset="0"/>
                <a:cs typeface="Calibri" panose="020F0502020204030204" pitchFamily="34" charset="0"/>
              </a:rPr>
              <a:t>ella. </a:t>
            </a:r>
            <a:r>
              <a:rPr lang="es" sz="2000" dirty="0">
                <a:latin typeface="Calibri" panose="020F0502020204030204" pitchFamily="34" charset="0"/>
                <a:cs typeface="Calibri" panose="020F0502020204030204" pitchFamily="34" charset="0"/>
              </a:rPr>
              <a:t>Quienes viven cerca de una </a:t>
            </a:r>
            <a:r>
              <a:rPr lang="es" sz="2000" i="1" dirty="0">
                <a:latin typeface="Calibri" panose="020F0502020204030204" pitchFamily="34" charset="0"/>
                <a:cs typeface="Calibri" panose="020F0502020204030204" pitchFamily="34" charset="0"/>
              </a:rPr>
              <a:t>feria </a:t>
            </a:r>
            <a:r>
              <a:rPr lang="es" sz="2000" dirty="0">
                <a:latin typeface="Calibri" panose="020F0502020204030204" pitchFamily="34" charset="0"/>
                <a:cs typeface="Calibri" panose="020F0502020204030204" pitchFamily="34" charset="0"/>
              </a:rPr>
              <a:t>tienen la misma probabilidad de comprar que quienes viven más lejos.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" sz="1800" dirty="0">
                <a:latin typeface="Calibri" panose="020F0502020204030204" pitchFamily="34" charset="0"/>
                <a:cs typeface="Calibri" panose="020F0502020204030204" pitchFamily="34" charset="0"/>
              </a:rPr>
              <a:t>Pero esto difiere de la probabilidad de que utilicen una </a:t>
            </a:r>
            <a:r>
              <a:rPr lang="es" sz="1800" i="1" dirty="0">
                <a:latin typeface="Calibri" panose="020F0502020204030204" pitchFamily="34" charset="0"/>
                <a:cs typeface="Calibri" panose="020F0502020204030204" pitchFamily="34" charset="0"/>
              </a:rPr>
              <a:t>feria </a:t>
            </a:r>
            <a:r>
              <a:rPr lang="es" sz="1800" dirty="0">
                <a:latin typeface="Calibri" panose="020F0502020204030204" pitchFamily="34" charset="0"/>
                <a:cs typeface="Calibri" panose="020F0502020204030204" pitchFamily="34" charset="0"/>
              </a:rPr>
              <a:t>como fuente </a:t>
            </a:r>
            <a:r>
              <a:rPr lang="es" sz="1800" i="1" dirty="0">
                <a:latin typeface="Calibri" panose="020F0502020204030204" pitchFamily="34" charset="0"/>
                <a:cs typeface="Calibri" panose="020F0502020204030204" pitchFamily="34" charset="0"/>
              </a:rPr>
              <a:t>principal </a:t>
            </a:r>
            <a:r>
              <a:rPr lang="es" sz="1800" dirty="0">
                <a:latin typeface="Calibri" panose="020F0502020204030204" pitchFamily="34" charset="0"/>
                <a:cs typeface="Calibri" panose="020F0502020204030204" pitchFamily="34" charset="0"/>
              </a:rPr>
              <a:t>de compras. Por lo tanto, vivir a un par de cuadras de una </a:t>
            </a:r>
            <a:r>
              <a:rPr lang="es" sz="1800" i="1" dirty="0">
                <a:latin typeface="Calibri" panose="020F0502020204030204" pitchFamily="34" charset="0"/>
                <a:cs typeface="Calibri" panose="020F0502020204030204" pitchFamily="34" charset="0"/>
              </a:rPr>
              <a:t>feria </a:t>
            </a:r>
            <a:r>
              <a:rPr lang="es" sz="1800" dirty="0">
                <a:latin typeface="Calibri" panose="020F0502020204030204" pitchFamily="34" charset="0"/>
                <a:cs typeface="Calibri" panose="020F0502020204030204" pitchFamily="34" charset="0"/>
              </a:rPr>
              <a:t>aumenta la probabilidad de usarla como fuente principal de compras en un 8%.</a:t>
            </a:r>
          </a:p>
        </p:txBody>
      </p:sp>
    </p:spTree>
    <p:extLst>
      <p:ext uri="{BB962C8B-B14F-4D97-AF65-F5344CB8AC3E}">
        <p14:creationId xmlns:p14="http://schemas.microsoft.com/office/powerpoint/2010/main" val="17801740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748A1-FBF4-2EA3-CD3B-23F27B3C2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98358"/>
          </a:xfrm>
        </p:spPr>
        <p:txBody>
          <a:bodyPr>
            <a:normAutofit/>
          </a:bodyPr>
          <a:lstStyle/>
          <a:p>
            <a:r>
              <a:rPr lang="es" sz="4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Conclusiones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DEEB5B-B741-E32C-92AF-A608C3E832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829" y="1507958"/>
            <a:ext cx="9469966" cy="5190736"/>
          </a:xfrm>
        </p:spPr>
        <p:txBody>
          <a:bodyPr>
            <a:normAutofit fontScale="92500" lnSpcReduction="10000"/>
          </a:bodyPr>
          <a:lstStyle/>
          <a:p>
            <a:r>
              <a:rPr lang="es" sz="2000" dirty="0">
                <a:latin typeface="Calibri" panose="020F0502020204030204" pitchFamily="34" charset="0"/>
                <a:cs typeface="Calibri" panose="020F0502020204030204" pitchFamily="34" charset="0"/>
              </a:rPr>
              <a:t>Las compras de alimentos están condicionadas por el entorno alimentario a una distancia caminable (10-20 minutos)</a:t>
            </a:r>
          </a:p>
          <a:p>
            <a:r>
              <a:rPr lang="es" sz="2000" dirty="0">
                <a:latin typeface="Calibri" panose="020F0502020204030204" pitchFamily="34" charset="0"/>
                <a:cs typeface="Calibri" panose="020F0502020204030204" pitchFamily="34" charset="0"/>
              </a:rPr>
              <a:t>Los “desiertos alimentarios” no son un problema importante en Riobamba: el 97% de los hogares tiene un vendedor de alimentos saludables a 20 minutos.</a:t>
            </a:r>
          </a:p>
          <a:p>
            <a:pPr lvl="1"/>
            <a:r>
              <a:rPr lang="es" sz="1800" dirty="0">
                <a:latin typeface="Calibri" panose="020F0502020204030204" pitchFamily="34" charset="0"/>
                <a:cs typeface="Calibri" panose="020F0502020204030204" pitchFamily="34" charset="0"/>
              </a:rPr>
              <a:t>Pero la desnutrición y el sobrepeso son un problema en Riobamba y otras ciudades medianas de los Andes.</a:t>
            </a:r>
          </a:p>
          <a:p>
            <a:r>
              <a:rPr lang="es" sz="2200" dirty="0">
                <a:latin typeface="Calibri" panose="020F0502020204030204" pitchFamily="34" charset="0"/>
                <a:cs typeface="Calibri" panose="020F0502020204030204" pitchFamily="34" charset="0"/>
              </a:rPr>
              <a:t>La proximidad de un supermercado, incluso a 2 km, aumenta las compras en él, aunque los supermercados todavía no son una fuente importante de compras para la mayoría de las personas</a:t>
            </a:r>
            <a:r>
              <a:rPr lang="es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lvl="1"/>
            <a:r>
              <a:rPr lang="es" sz="1900" dirty="0">
                <a:latin typeface="Calibri" panose="020F0502020204030204" pitchFamily="34" charset="0"/>
                <a:cs typeface="Calibri" panose="020F0502020204030204" pitchFamily="34" charset="0"/>
              </a:rPr>
              <a:t>Considerado más como una “salida”.</a:t>
            </a:r>
          </a:p>
          <a:p>
            <a:r>
              <a:rPr lang="es" sz="2200" dirty="0">
                <a:latin typeface="Calibri" panose="020F0502020204030204" pitchFamily="34" charset="0"/>
                <a:cs typeface="Calibri" panose="020F0502020204030204" pitchFamily="34" charset="0"/>
              </a:rPr>
              <a:t>Quizás aprovechar los vínculos culturales con </a:t>
            </a:r>
            <a:r>
              <a:rPr lang="es" sz="2200" i="1" dirty="0">
                <a:latin typeface="Calibri" panose="020F0502020204030204" pitchFamily="34" charset="0"/>
                <a:cs typeface="Calibri" panose="020F0502020204030204" pitchFamily="34" charset="0"/>
              </a:rPr>
              <a:t>las ferias </a:t>
            </a:r>
            <a:r>
              <a:rPr lang="es" sz="2200" dirty="0">
                <a:latin typeface="Calibri" panose="020F0502020204030204" pitchFamily="34" charset="0"/>
                <a:cs typeface="Calibri" panose="020F0502020204030204" pitchFamily="34" charset="0"/>
              </a:rPr>
              <a:t>y los mercados pueda aumentar las compras saludables</a:t>
            </a:r>
          </a:p>
          <a:p>
            <a:pPr lvl="1"/>
            <a:r>
              <a:rPr lang="es" sz="1900" dirty="0">
                <a:latin typeface="Calibri" panose="020F0502020204030204" pitchFamily="34" charset="0"/>
                <a:cs typeface="Calibri" panose="020F0502020204030204" pitchFamily="34" charset="0"/>
              </a:rPr>
              <a:t>Desde una perspectiva política, se debería intentar que </a:t>
            </a:r>
            <a:r>
              <a:rPr lang="es" sz="1900" i="1" dirty="0">
                <a:latin typeface="Calibri" panose="020F0502020204030204" pitchFamily="34" charset="0"/>
                <a:cs typeface="Calibri" panose="020F0502020204030204" pitchFamily="34" charset="0"/>
              </a:rPr>
              <a:t>las ferias pasen </a:t>
            </a:r>
            <a:r>
              <a:rPr lang="es" sz="1900" dirty="0">
                <a:latin typeface="Calibri" panose="020F0502020204030204" pitchFamily="34" charset="0"/>
                <a:cs typeface="Calibri" panose="020F0502020204030204" pitchFamily="34" charset="0"/>
              </a:rPr>
              <a:t>de ser una fuente de compra a ser una fuente </a:t>
            </a:r>
            <a:r>
              <a:rPr lang="es" sz="1900" i="1" dirty="0">
                <a:latin typeface="Calibri" panose="020F0502020204030204" pitchFamily="34" charset="0"/>
                <a:cs typeface="Calibri" panose="020F0502020204030204" pitchFamily="34" charset="0"/>
              </a:rPr>
              <a:t>importante </a:t>
            </a:r>
            <a:r>
              <a:rPr lang="es" sz="1900" dirty="0">
                <a:latin typeface="Calibri" panose="020F0502020204030204" pitchFamily="34" charset="0"/>
                <a:cs typeface="Calibri" panose="020F0502020204030204" pitchFamily="34" charset="0"/>
              </a:rPr>
              <a:t>de compras para más personas, quizás mediante la diversificación de productos. (Una vía más sencilla que aumentar las puntuaciones del entorno alimentario en toda la ciudad).</a:t>
            </a:r>
          </a:p>
        </p:txBody>
      </p:sp>
    </p:spTree>
    <p:extLst>
      <p:ext uri="{BB962C8B-B14F-4D97-AF65-F5344CB8AC3E}">
        <p14:creationId xmlns:p14="http://schemas.microsoft.com/office/powerpoint/2010/main" val="1727236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D78BF-B063-F9E4-7616-12919E4610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Y </a:t>
            </a:r>
            <a:r>
              <a:rPr lang="en-US" dirty="0" err="1"/>
              <a:t>ahora</a:t>
            </a:r>
            <a:r>
              <a:rPr lang="en-US" dirty="0"/>
              <a:t> </a:t>
            </a:r>
            <a:r>
              <a:rPr lang="en-US" dirty="0" err="1"/>
              <a:t>qué</a:t>
            </a:r>
            <a:r>
              <a:rPr lang="en-US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6901ED-27BF-3DEB-0C5D-7F0D406AE0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" dirty="0">
                <a:latin typeface="Calibri" panose="020F0502020204030204" pitchFamily="34" charset="0"/>
                <a:cs typeface="Calibri" panose="020F0502020204030204" pitchFamily="34" charset="0"/>
              </a:rPr>
              <a:t>Dar mayor atencion a las asociaciones de tiendas de barrio sobre la necesidad de diversificarse y concienciar sobre la alimentación sana y consumo responsable</a:t>
            </a:r>
          </a:p>
          <a:p>
            <a:r>
              <a:rPr lang="es" dirty="0">
                <a:latin typeface="Calibri" panose="020F0502020204030204" pitchFamily="34" charset="0"/>
                <a:cs typeface="Calibri" panose="020F0502020204030204" pitchFamily="34" charset="0"/>
              </a:rPr>
              <a:t>El AA está cambiando rápidamente hay </a:t>
            </a:r>
            <a:r>
              <a:rPr lang="en-EC" dirty="0"/>
              <a:t>la necesidad de realizar más investigacion reciente (tutti y otras formas de compra) </a:t>
            </a:r>
          </a:p>
          <a:p>
            <a:r>
              <a:rPr lang="es" dirty="0">
                <a:latin typeface="Calibri" panose="020F0502020204030204" pitchFamily="34" charset="0"/>
                <a:cs typeface="Calibri" panose="020F0502020204030204" pitchFamily="34" charset="0"/>
              </a:rPr>
              <a:t>Explorar otros mecanismos de Redes Alternativos de Alimentos como Canastas que puedan romper el tema de distancia 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El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tema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con las ferias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depende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mucho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de las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autoridades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cuando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cambian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las visions y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preferencias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y se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convierten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en algo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esporádico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es" dirty="0">
                <a:latin typeface="Calibri" panose="020F0502020204030204" pitchFamily="34" charset="0"/>
                <a:cs typeface="Calibri" panose="020F0502020204030204" pitchFamily="34" charset="0"/>
              </a:rPr>
              <a:t>Las ferias deberían ser una extensión de la cultura y encuentro </a:t>
            </a:r>
          </a:p>
          <a:p>
            <a:r>
              <a:rPr lang="es" dirty="0">
                <a:latin typeface="Calibri" panose="020F0502020204030204" pitchFamily="34" charset="0"/>
                <a:cs typeface="Calibri" panose="020F0502020204030204" pitchFamily="34" charset="0"/>
              </a:rPr>
              <a:t>Trabajar con las tiendas de barrio para cambiar sus scores (</a:t>
            </a:r>
            <a:r>
              <a:rPr lang="e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 o 2 pasen a 3)</a:t>
            </a:r>
          </a:p>
          <a:p>
            <a:r>
              <a:rPr lang="es" dirty="0">
                <a:latin typeface="Calibri" panose="020F0502020204030204" pitchFamily="34" charset="0"/>
                <a:cs typeface="Calibri" panose="020F0502020204030204" pitchFamily="34" charset="0"/>
              </a:rPr>
              <a:t>Mantener la organizaci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ó</a:t>
            </a:r>
            <a:r>
              <a:rPr lang="es" dirty="0">
                <a:latin typeface="Calibri" panose="020F0502020204030204" pitchFamily="34" charset="0"/>
                <a:cs typeface="Calibri" panose="020F0502020204030204" pitchFamily="34" charset="0"/>
              </a:rPr>
              <a:t>n de la feria, tiene que ver con politicas de estado. 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51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FF8E04-C2E6-0ABE-AA09-CA8E288A0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4008" y="2768600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en-EC" sz="4400" dirty="0"/>
              <a:t>Gracias!!! Preguntas </a:t>
            </a:r>
          </a:p>
        </p:txBody>
      </p:sp>
    </p:spTree>
    <p:extLst>
      <p:ext uri="{BB962C8B-B14F-4D97-AF65-F5344CB8AC3E}">
        <p14:creationId xmlns:p14="http://schemas.microsoft.com/office/powerpoint/2010/main" val="3853443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88AF9-DE1A-11FB-36DB-F792F8797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" noProof="0" dirty="0">
                <a:solidFill>
                  <a:schemeClr val="accent1">
                    <a:lumMod val="50000"/>
                  </a:schemeClr>
                </a:solidFill>
              </a:rPr>
              <a:t>Conectando las dos partes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D1257C-25CF-C274-9A00-504C5586D9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" noProof="0" dirty="0"/>
              <a:t>En este ejercicio conectamos dos piezas: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" noProof="0" dirty="0"/>
              <a:t>Por un lado (el lado derecho, si pensamos econométricamente), tenemos el entorno alimentario de la comunidad, a través de los puntajes de salud.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" dirty="0"/>
              <a:t>En el otro lado (el lado izquierdo), tenemos las decisiones de compra de las personas.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 marL="0" indent="0">
              <a:buNone/>
            </a:pPr>
            <a:r>
              <a:rPr lang="es" dirty="0"/>
              <a:t>Utilizamos el análisis econométrico para medir cómo el entorno alimentario influye en las compras.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s" dirty="0"/>
              <a:t>Pero primero, un poco sobre estas compras.</a:t>
            </a:r>
          </a:p>
          <a:p>
            <a:pPr marL="0" indent="0">
              <a:buNone/>
            </a:pPr>
            <a:r>
              <a:rPr lang="es" dirty="0"/>
              <a:t> 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324912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Picture 5">
            <a:extLst>
              <a:ext uri="{FF2B5EF4-FFF2-40B4-BE49-F238E27FC236}">
                <a16:creationId xmlns:a16="http://schemas.microsoft.com/office/drawing/2014/main" id="{A8B65080-CD1B-F390-D2DF-BB314D13FF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134" y="2126512"/>
            <a:ext cx="7535575" cy="4516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AAC7CE0-D4E7-975D-8CEC-8BCEB8904B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6957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itle 1">
                <a:extLst>
                  <a:ext uri="{FF2B5EF4-FFF2-40B4-BE49-F238E27FC236}">
                    <a16:creationId xmlns:a16="http://schemas.microsoft.com/office/drawing/2014/main" id="{3D756EB7-9D70-44FD-239B-2B3AE8204203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677333" y="609600"/>
                <a:ext cx="9519289" cy="1421219"/>
              </a:xfrm>
              <a:solidFill>
                <a:schemeClr val="bg1"/>
              </a:solidFill>
            </p:spPr>
            <p:txBody>
              <a:bodyPr>
                <a:normAutofit fontScale="90000"/>
              </a:bodyPr>
              <a:lstStyle/>
              <a:p>
                <a:r>
                  <a:rPr lang="es" altLang="en-US" sz="3000" b="1" dirty="0">
                    <a:solidFill>
                      <a:schemeClr val="accent1">
                        <a:lumMod val="75000"/>
                      </a:schemeClr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Resultados,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0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0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30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s" altLang="en-US" sz="3000" b="1" dirty="0">
                    <a:solidFill>
                      <a:schemeClr val="accent1">
                        <a:lumMod val="75000"/>
                      </a:schemeClr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gráficos</a:t>
                </a:r>
                <a:br>
                  <a:rPr lang="en-US" altLang="en-US" sz="3000" b="1" dirty="0">
                    <a:solidFill>
                      <a:schemeClr val="accent1">
                        <a:lumMod val="75000"/>
                      </a:schemeClr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</a:br>
                <a:r>
                  <a:rPr lang="es" altLang="en-US" sz="3000" b="1" dirty="0">
                    <a:solidFill>
                      <a:schemeClr val="accent1">
                        <a:lumMod val="75000"/>
                      </a:schemeClr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00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0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30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3000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 :</m:t>
                    </m:r>
                  </m:oMath>
                </a14:m>
                <a:r>
                  <a:rPr lang="es" altLang="en-US" sz="3000" b="1" dirty="0">
                    <a:solidFill>
                      <a:schemeClr val="accent1">
                        <a:lumMod val="75000"/>
                      </a:schemeClr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Proveedor saludable como fuente importante de compras</a:t>
                </a:r>
                <a:br>
                  <a:rPr lang="en-US" altLang="en-US" sz="3000" b="1" dirty="0">
                    <a:solidFill>
                      <a:schemeClr val="accent1">
                        <a:lumMod val="75000"/>
                      </a:schemeClr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</a:br>
                <a:r>
                  <a:rPr lang="es" altLang="en-US" sz="3000" b="1" dirty="0">
                    <a:solidFill>
                      <a:schemeClr val="accent1">
                        <a:lumMod val="75000"/>
                      </a:schemeClr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sz="3000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𝑒𝑛</m:t>
                    </m:r>
                    <m:sSub>
                      <m:sSubPr>
                        <m:ctrlPr>
                          <a:rPr lang="en-US" sz="30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0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30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sz="30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30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3000" b="1" i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 :</m:t>
                    </m:r>
                  </m:oMath>
                </a14:m>
                <a:r>
                  <a:rPr lang="es" altLang="en-US" sz="3000" b="1" dirty="0">
                    <a:solidFill>
                      <a:schemeClr val="accent1">
                        <a:lumMod val="75000"/>
                      </a:schemeClr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Puntuación del entorno comunitario</a:t>
                </a:r>
                <a:br>
                  <a:rPr lang="en-US" altLang="en-US" b="1" dirty="0">
                    <a:solidFill>
                      <a:schemeClr val="tx1"/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</a:br>
                <a:endParaRPr lang="en-US" dirty="0"/>
              </a:p>
            </p:txBody>
          </p:sp>
        </mc:Choice>
        <mc:Fallback xmlns="">
          <p:sp>
            <p:nvSpPr>
              <p:cNvPr id="5" name="Title 1">
                <a:extLst>
                  <a:ext uri="{FF2B5EF4-FFF2-40B4-BE49-F238E27FC236}">
                    <a16:creationId xmlns:a16="http://schemas.microsoft.com/office/drawing/2014/main" id="{3D756EB7-9D70-44FD-239B-2B3AE820420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77333" y="609600"/>
                <a:ext cx="9519289" cy="1421219"/>
              </a:xfrm>
              <a:blipFill>
                <a:blip r:embed="rId3"/>
                <a:stretch>
                  <a:fillRect l="-1216" t="-3863" r="-384" b="-4292"/>
                </a:stretch>
              </a:blipFill>
            </p:spPr>
            <p:txBody>
              <a:bodyPr/>
              <a:lstStyle/>
              <a:p>
                <a:r xmlns:a="http://schemas.openxmlformats.org/drawingml/2006/main">
                  <a:rPr lang="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08031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Picture 10">
            <a:extLst>
              <a:ext uri="{FF2B5EF4-FFF2-40B4-BE49-F238E27FC236}">
                <a16:creationId xmlns:a16="http://schemas.microsoft.com/office/drawing/2014/main" id="{526F52EA-740F-884C-C531-9594718ED3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0334" y="2016836"/>
            <a:ext cx="7538485" cy="4517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itle 1">
                <a:extLst>
                  <a:ext uri="{FF2B5EF4-FFF2-40B4-BE49-F238E27FC236}">
                    <a16:creationId xmlns:a16="http://schemas.microsoft.com/office/drawing/2014/main" id="{94562CD0-5323-697B-2DC8-78BF43E91764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677333" y="609600"/>
                <a:ext cx="9519289" cy="1676400"/>
              </a:xfrm>
            </p:spPr>
            <p:txBody>
              <a:bodyPr>
                <a:normAutofit/>
              </a:bodyPr>
              <a:lstStyle/>
              <a:p>
                <a:r>
                  <a:rPr lang="es" altLang="en-US" sz="2700" b="1" dirty="0">
                    <a:solidFill>
                      <a:schemeClr val="accent1">
                        <a:lumMod val="75000"/>
                      </a:schemeClr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Resultados,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7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7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27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s" altLang="en-US" sz="2700" b="1" dirty="0">
                    <a:solidFill>
                      <a:schemeClr val="accent1">
                        <a:lumMod val="75000"/>
                      </a:schemeClr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gráficos</a:t>
                </a:r>
                <a:br>
                  <a:rPr lang="en-US" altLang="en-US" sz="2700" b="1" dirty="0">
                    <a:solidFill>
                      <a:schemeClr val="accent1">
                        <a:lumMod val="75000"/>
                      </a:schemeClr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</a:br>
                <a:r>
                  <a:rPr lang="es" altLang="en-US" sz="2700" b="1" dirty="0">
                    <a:solidFill>
                      <a:schemeClr val="accent1">
                        <a:lumMod val="75000"/>
                      </a:schemeClr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70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7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7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700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 :</m:t>
                    </m:r>
                  </m:oMath>
                </a14:m>
                <a:r>
                  <a:rPr lang="es" altLang="en-US" sz="2700" b="1" dirty="0">
                    <a:solidFill>
                      <a:schemeClr val="accent1">
                        <a:lumMod val="75000"/>
                      </a:schemeClr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compra en un supermercado</a:t>
                </a:r>
                <a:br>
                  <a:rPr lang="en-US" altLang="en-US" sz="2700" b="1" dirty="0">
                    <a:solidFill>
                      <a:schemeClr val="accent1">
                        <a:lumMod val="75000"/>
                      </a:schemeClr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</a:br>
                <a:r>
                  <a:rPr lang="es" altLang="en-US" sz="2700" b="1" dirty="0">
                    <a:solidFill>
                      <a:schemeClr val="accent1">
                        <a:lumMod val="75000"/>
                      </a:schemeClr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7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7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7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sz="27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27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700" b="1" i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 :</m:t>
                    </m:r>
                  </m:oMath>
                </a14:m>
                <a:r>
                  <a:rPr lang="es" altLang="en-US" sz="2700" b="1" dirty="0">
                    <a:solidFill>
                      <a:schemeClr val="accent1">
                        <a:lumMod val="75000"/>
                      </a:schemeClr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presencia de un supermercado dentro del radio</a:t>
                </a:r>
                <a:endParaRPr lang="en-US" sz="2700" dirty="0"/>
              </a:p>
            </p:txBody>
          </p:sp>
        </mc:Choice>
        <mc:Fallback xmlns="">
          <p:sp>
            <p:nvSpPr>
              <p:cNvPr id="4" name="Title 1">
                <a:extLst>
                  <a:ext uri="{FF2B5EF4-FFF2-40B4-BE49-F238E27FC236}">
                    <a16:creationId xmlns:a16="http://schemas.microsoft.com/office/drawing/2014/main" id="{94562CD0-5323-697B-2DC8-78BF43E9176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77333" y="609600"/>
                <a:ext cx="9519289" cy="1676400"/>
              </a:xfrm>
              <a:blipFill>
                <a:blip r:embed="rId3"/>
                <a:stretch>
                  <a:fillRect l="-1216" t="-3273"/>
                </a:stretch>
              </a:blipFill>
            </p:spPr>
            <p:txBody>
              <a:bodyPr/>
              <a:lstStyle/>
              <a:p>
                <a:r xmlns:a="http://schemas.openxmlformats.org/drawingml/2006/main">
                  <a:rPr lang="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375680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3" name="Picture 11">
            <a:extLst>
              <a:ext uri="{FF2B5EF4-FFF2-40B4-BE49-F238E27FC236}">
                <a16:creationId xmlns:a16="http://schemas.microsoft.com/office/drawing/2014/main" id="{B74B0E6F-41A1-0F5A-7966-968BF52305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429" y="1616148"/>
            <a:ext cx="8054767" cy="4827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5A2639A-4EDE-FAF5-A276-68D709997C23}"/>
                  </a:ext>
                </a:extLst>
              </p:cNvPr>
              <p:cNvSpPr txBox="1"/>
              <p:nvPr/>
            </p:nvSpPr>
            <p:spPr>
              <a:xfrm>
                <a:off x="808074" y="414670"/>
                <a:ext cx="10207257" cy="135703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r>
                  <a:rPr lang="es" altLang="en-US" sz="2700" b="1" dirty="0">
                    <a:solidFill>
                      <a:schemeClr val="accent1">
                        <a:lumMod val="75000"/>
                      </a:schemeClr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Resultados,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7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7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27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s" altLang="en-US" sz="2700" b="1" dirty="0">
                    <a:solidFill>
                      <a:schemeClr val="accent1">
                        <a:lumMod val="75000"/>
                      </a:schemeClr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gráficos</a:t>
                </a:r>
                <a:br>
                  <a:rPr lang="en-US" altLang="en-US" sz="2700" b="1" dirty="0">
                    <a:solidFill>
                      <a:schemeClr val="accent1">
                        <a:lumMod val="75000"/>
                      </a:schemeClr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</a:br>
                <a:r>
                  <a:rPr lang="es" altLang="en-US" sz="2700" b="1" dirty="0">
                    <a:solidFill>
                      <a:schemeClr val="accent1">
                        <a:lumMod val="75000"/>
                      </a:schemeClr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70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7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7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700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 :</m:t>
                    </m:r>
                  </m:oMath>
                </a14:m>
                <a:r>
                  <a:rPr lang="es" altLang="en-US" sz="2700" b="1" dirty="0">
                    <a:solidFill>
                      <a:schemeClr val="accent1">
                        <a:lumMod val="75000"/>
                      </a:schemeClr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El supermercado como fuente importante de compras de alimentos</a:t>
                </a:r>
              </a:p>
              <a:p>
                <a:r>
                  <a:rPr lang="es" altLang="en-US" sz="2700" b="1" dirty="0">
                    <a:solidFill>
                      <a:schemeClr val="accent1">
                        <a:lumMod val="75000"/>
                      </a:schemeClr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7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7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7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sz="27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27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700" b="1" i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 :</m:t>
                    </m:r>
                  </m:oMath>
                </a14:m>
                <a:r>
                  <a:rPr lang="es" altLang="en-US" sz="2700" b="1" dirty="0">
                    <a:solidFill>
                      <a:schemeClr val="accent1">
                        <a:lumMod val="75000"/>
                      </a:schemeClr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presencia de un supermercado dentro del radio</a:t>
                </a:r>
                <a:endParaRPr lang="en-US" sz="27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5A2639A-4EDE-FAF5-A276-68D709997C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074" y="414670"/>
                <a:ext cx="10207257" cy="1357038"/>
              </a:xfrm>
              <a:prstGeom prst="rect">
                <a:avLst/>
              </a:prstGeom>
              <a:blipFill>
                <a:blip r:embed="rId3"/>
                <a:stretch>
                  <a:fillRect l="-1135" t="-4036" b="-9417"/>
                </a:stretch>
              </a:blipFill>
            </p:spPr>
            <p:txBody>
              <a:bodyPr/>
              <a:lstStyle/>
              <a:p>
                <a:r xmlns:a="http://schemas.openxmlformats.org/drawingml/2006/main">
                  <a:rPr lang="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912483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A4C23FA-1284-2502-B515-4B47477A7BF0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677334" y="609599"/>
                <a:ext cx="9572452" cy="1389321"/>
              </a:xfrm>
            </p:spPr>
            <p:txBody>
              <a:bodyPr>
                <a:normAutofit fontScale="90000"/>
              </a:bodyPr>
              <a:lstStyle/>
              <a:p>
                <a:r>
                  <a:rPr lang="es" altLang="en-US" b="1" dirty="0">
                    <a:solidFill>
                      <a:schemeClr val="accent1">
                        <a:lumMod val="75000"/>
                      </a:schemeClr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Resultados,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s" altLang="en-US" b="1" dirty="0">
                    <a:solidFill>
                      <a:schemeClr val="accent1">
                        <a:lumMod val="75000"/>
                      </a:schemeClr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gráficos</a:t>
                </a:r>
                <a:br>
                  <a:rPr lang="en-US" altLang="en-US" b="1" dirty="0">
                    <a:solidFill>
                      <a:schemeClr val="accent1">
                        <a:lumMod val="75000"/>
                      </a:schemeClr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</a:br>
                <a:r>
                  <a:rPr lang="es" altLang="en-US" b="1" dirty="0">
                    <a:solidFill>
                      <a:schemeClr val="accent1">
                        <a:lumMod val="75000"/>
                      </a:schemeClr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 :</m:t>
                    </m:r>
                  </m:oMath>
                </a14:m>
                <a:r>
                  <a:rPr lang="es" altLang="en-US" b="1" dirty="0">
                    <a:solidFill>
                      <a:schemeClr val="accent1">
                        <a:lumMod val="75000"/>
                      </a:schemeClr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comprar en una </a:t>
                </a:r>
                <a:r>
                  <a:rPr lang="es" altLang="en-US" b="1" i="1" dirty="0">
                    <a:solidFill>
                      <a:schemeClr val="accent1">
                        <a:lumMod val="75000"/>
                      </a:schemeClr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feria</a:t>
                </a:r>
                <a:br>
                  <a:rPr lang="en-US" altLang="en-US" b="1" dirty="0">
                    <a:solidFill>
                      <a:schemeClr val="accent1">
                        <a:lumMod val="75000"/>
                      </a:schemeClr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</a:br>
                <a:r>
                  <a:rPr lang="es" altLang="en-US" b="1" dirty="0">
                    <a:solidFill>
                      <a:schemeClr val="accent1">
                        <a:lumMod val="75000"/>
                      </a:schemeClr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b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 :</m:t>
                    </m:r>
                  </m:oMath>
                </a14:m>
                <a:r>
                  <a:rPr lang="es" altLang="en-US" b="1" dirty="0">
                    <a:solidFill>
                      <a:schemeClr val="accent1">
                        <a:lumMod val="75000"/>
                      </a:schemeClr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presencia de una </a:t>
                </a:r>
                <a:r>
                  <a:rPr lang="es" altLang="en-US" b="1" i="1" dirty="0">
                    <a:solidFill>
                      <a:schemeClr val="accent1">
                        <a:lumMod val="75000"/>
                      </a:schemeClr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feria </a:t>
                </a:r>
                <a:r>
                  <a:rPr lang="es" altLang="en-US" b="1" dirty="0">
                    <a:solidFill>
                      <a:schemeClr val="accent1">
                        <a:lumMod val="75000"/>
                      </a:schemeClr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dentro del radio</a:t>
                </a:r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A4C23FA-1284-2502-B515-4B47477A7BF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77334" y="609599"/>
                <a:ext cx="9572452" cy="1389321"/>
              </a:xfrm>
              <a:blipFill>
                <a:blip r:embed="rId2"/>
                <a:stretch>
                  <a:fillRect l="-1592" t="-5702" b="-25877"/>
                </a:stretch>
              </a:blipFill>
            </p:spPr>
            <p:txBody>
              <a:bodyPr/>
              <a:lstStyle/>
              <a:p>
                <a:r xmlns:a="http://schemas.openxmlformats.org/drawingml/2006/main">
                  <a:rPr lang="e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15D80285-EFA5-D428-0B16-54EC9FA49B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4528" y="2306729"/>
            <a:ext cx="6875072" cy="41247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60253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7" name="Picture 13">
            <a:extLst>
              <a:ext uri="{FF2B5EF4-FFF2-40B4-BE49-F238E27FC236}">
                <a16:creationId xmlns:a16="http://schemas.microsoft.com/office/drawing/2014/main" id="{703ABEA0-EDF7-07E0-1913-FFD33AE200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094" y="1955491"/>
            <a:ext cx="7772399" cy="4657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1B7146D-AFF6-69EA-F648-C51D7B6A859D}"/>
                  </a:ext>
                </a:extLst>
              </p:cNvPr>
              <p:cNvSpPr txBox="1"/>
              <p:nvPr/>
            </p:nvSpPr>
            <p:spPr>
              <a:xfrm>
                <a:off x="808074" y="414670"/>
                <a:ext cx="10207257" cy="135703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r>
                  <a:rPr lang="es" altLang="en-US" sz="2700" b="1" dirty="0">
                    <a:solidFill>
                      <a:schemeClr val="accent1">
                        <a:lumMod val="75000"/>
                      </a:schemeClr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Resultados,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7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7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27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s" altLang="en-US" sz="2700" b="1" dirty="0">
                    <a:solidFill>
                      <a:schemeClr val="accent1">
                        <a:lumMod val="75000"/>
                      </a:schemeClr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gráficos</a:t>
                </a:r>
                <a:br>
                  <a:rPr lang="en-US" altLang="en-US" sz="2700" b="1" dirty="0">
                    <a:solidFill>
                      <a:schemeClr val="accent1">
                        <a:lumMod val="75000"/>
                      </a:schemeClr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</a:br>
                <a:r>
                  <a:rPr lang="es" altLang="en-US" sz="2700" b="1" dirty="0">
                    <a:solidFill>
                      <a:schemeClr val="accent1">
                        <a:lumMod val="75000"/>
                      </a:schemeClr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70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7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7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700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 :</m:t>
                    </m:r>
                  </m:oMath>
                </a14:m>
                <a:r>
                  <a:rPr lang="es" altLang="en-US" sz="2700" b="1" dirty="0">
                    <a:solidFill>
                      <a:schemeClr val="accent1">
                        <a:lumMod val="75000"/>
                      </a:schemeClr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  </a:t>
                </a:r>
                <a:r>
                  <a:rPr lang="es" altLang="en-US" sz="2700" b="1" i="1" dirty="0">
                    <a:solidFill>
                      <a:schemeClr val="accent1">
                        <a:lumMod val="75000"/>
                      </a:schemeClr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Las ferias </a:t>
                </a:r>
                <a:r>
                  <a:rPr lang="es" altLang="en-US" sz="2700" b="1" dirty="0">
                    <a:solidFill>
                      <a:schemeClr val="accent1">
                        <a:lumMod val="75000"/>
                      </a:schemeClr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como fuente importante de compras de alimentos</a:t>
                </a:r>
              </a:p>
              <a:p>
                <a:r>
                  <a:rPr lang="es" altLang="en-US" sz="2700" b="1" dirty="0">
                    <a:solidFill>
                      <a:schemeClr val="accent1">
                        <a:lumMod val="75000"/>
                      </a:schemeClr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7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7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7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sz="27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27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700" b="1" i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 :</m:t>
                    </m:r>
                  </m:oMath>
                </a14:m>
                <a:r>
                  <a:rPr lang="es" altLang="en-US" sz="2700" b="1" dirty="0">
                    <a:solidFill>
                      <a:schemeClr val="accent1">
                        <a:lumMod val="75000"/>
                      </a:schemeClr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presencia de una </a:t>
                </a:r>
                <a:r>
                  <a:rPr lang="es" altLang="en-US" sz="2700" b="1" i="1" dirty="0">
                    <a:solidFill>
                      <a:schemeClr val="accent1">
                        <a:lumMod val="75000"/>
                      </a:schemeClr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feria </a:t>
                </a:r>
                <a:r>
                  <a:rPr lang="es" altLang="en-US" sz="2700" b="1" dirty="0">
                    <a:solidFill>
                      <a:schemeClr val="accent1">
                        <a:lumMod val="75000"/>
                      </a:schemeClr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dentro del radio</a:t>
                </a:r>
                <a:endParaRPr lang="en-US" sz="27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1B7146D-AFF6-69EA-F648-C51D7B6A85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074" y="414670"/>
                <a:ext cx="10207257" cy="1357038"/>
              </a:xfrm>
              <a:prstGeom prst="rect">
                <a:avLst/>
              </a:prstGeom>
              <a:blipFill>
                <a:blip r:embed="rId3"/>
                <a:stretch>
                  <a:fillRect l="-1135" t="-4036" b="-9417"/>
                </a:stretch>
              </a:blipFill>
            </p:spPr>
            <p:txBody>
              <a:bodyPr/>
              <a:lstStyle/>
              <a:p>
                <a:r xmlns:a="http://schemas.openxmlformats.org/drawingml/2006/main">
                  <a:rPr lang="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40874475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2346</TotalTime>
  <Words>3048</Words>
  <Application>Microsoft Macintosh PowerPoint</Application>
  <PresentationFormat>Widescreen</PresentationFormat>
  <Paragraphs>524</Paragraphs>
  <Slides>29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7" baseType="lpstr">
      <vt:lpstr>Aptos</vt:lpstr>
      <vt:lpstr>Arial</vt:lpstr>
      <vt:lpstr>Calibri</vt:lpstr>
      <vt:lpstr>Cambria Math</vt:lpstr>
      <vt:lpstr>Trebuchet MS</vt:lpstr>
      <vt:lpstr>Wingdings</vt:lpstr>
      <vt:lpstr>Wingdings 3</vt:lpstr>
      <vt:lpstr>Facet</vt:lpstr>
      <vt:lpstr>Explorando los ambientes alimentarios en ciudades intermedias en la Sierra Ecuatoriana. Lecciones para la pequeña producción Agroecológica </vt:lpstr>
      <vt:lpstr>Nuestra agenda para hoy día </vt:lpstr>
      <vt:lpstr>¿Qué nos motiva a estudiar los sistemas alimentarios en el marco de la Agroecología? </vt:lpstr>
      <vt:lpstr>Ambitos de investigación – acción participativa</vt:lpstr>
      <vt:lpstr>Entendiendo los Ambientes Alimentarios (1/2) </vt:lpstr>
      <vt:lpstr>Entendiendo los Ambientes Alimentarios (2/2)</vt:lpstr>
      <vt:lpstr>¿Viajaríamos por buenos alimentos?   Mapeando relaciones en ambientes alimentarios comunitarios y del hogar en los Andes</vt:lpstr>
      <vt:lpstr>Contexto</vt:lpstr>
      <vt:lpstr>Riobamba</vt:lpstr>
      <vt:lpstr>Pregunta de investigación y datos</vt:lpstr>
      <vt:lpstr>Ambiente alimentario comunitario</vt:lpstr>
      <vt:lpstr>Porcentaje de tipos de vendedores de alimentos</vt:lpstr>
      <vt:lpstr>Características del hogar</vt:lpstr>
      <vt:lpstr>Porcentaje del establecimiento de comida más cercano a los hogares, por tipo</vt:lpstr>
      <vt:lpstr>Calculando un índice saludable para el ambiente alimentario comunitario por hogar</vt:lpstr>
      <vt:lpstr>Modelo econométrico</vt:lpstr>
      <vt:lpstr>Importancia relativa de los distintos tipos de vendedores de alimentos en la adquisición de alimentos, mes anterior</vt:lpstr>
      <vt:lpstr>PowerPoint Presentation</vt:lpstr>
      <vt:lpstr>Resultados, β_1gráficos   y_i  :comprar de un vendedor saludable   env_(h, k)  :Puntuación del ambiente comunitario </vt:lpstr>
      <vt:lpstr>Resultados</vt:lpstr>
      <vt:lpstr>Conclusiones</vt:lpstr>
      <vt:lpstr>Y ahora qué?</vt:lpstr>
      <vt:lpstr>Gracias!!! Preguntas </vt:lpstr>
      <vt:lpstr>Conectando las dos partes</vt:lpstr>
      <vt:lpstr>Resultados, β_1gráficos   y_i  :Proveedor saludable como fuente importante de compras   env_(h, k)  :Puntuación del entorno comunitario </vt:lpstr>
      <vt:lpstr>Resultados, β_1gráficos   y_i  :compra en un supermercado   p_(h, k)  :presencia de un supermercado dentro del radio</vt:lpstr>
      <vt:lpstr>PowerPoint Presentation</vt:lpstr>
      <vt:lpstr>Resultados, β_1gráficos   y_i  :comprar en una feria   p_(h, k)  :presencia de una feria dentro del radio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Maira Reimao</dc:creator>
  <cp:lastModifiedBy>Ekorural org</cp:lastModifiedBy>
  <cp:revision>47</cp:revision>
  <dcterms:created xsi:type="dcterms:W3CDTF">2025-06-05T15:11:05Z</dcterms:created>
  <dcterms:modified xsi:type="dcterms:W3CDTF">2025-06-10T16:31:17Z</dcterms:modified>
</cp:coreProperties>
</file>