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8"/>
  </p:notesMasterIdLst>
  <p:sldIdLst>
    <p:sldId id="256" r:id="rId2"/>
    <p:sldId id="257" r:id="rId3"/>
    <p:sldId id="273" r:id="rId4"/>
    <p:sldId id="271" r:id="rId5"/>
    <p:sldId id="262" r:id="rId6"/>
    <p:sldId id="263" r:id="rId7"/>
    <p:sldId id="264" r:id="rId8"/>
    <p:sldId id="276" r:id="rId9"/>
    <p:sldId id="278" r:id="rId10"/>
    <p:sldId id="275" r:id="rId11"/>
    <p:sldId id="265" r:id="rId12"/>
    <p:sldId id="266" r:id="rId13"/>
    <p:sldId id="277" r:id="rId14"/>
    <p:sldId id="269" r:id="rId15"/>
    <p:sldId id="267" r:id="rId16"/>
    <p:sldId id="272" r:id="rId17"/>
  </p:sldIdLst>
  <p:sldSz cx="12192000" cy="6858000"/>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0" d="100"/>
          <a:sy n="80" d="100"/>
        </p:scale>
        <p:origin x="78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5433C8-E4A0-4928-986A-55D2590F09C5}" type="datetimeFigureOut">
              <a:rPr lang="es-PE" smtClean="0"/>
              <a:t>12/06/2025</a:t>
            </a:fld>
            <a:endParaRPr lang="es-PE"/>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7D5AEC-3980-43B7-B786-95750623B276}" type="slidenum">
              <a:rPr lang="es-PE" smtClean="0"/>
              <a:t>‹Nº›</a:t>
            </a:fld>
            <a:endParaRPr lang="es-PE"/>
          </a:p>
        </p:txBody>
      </p:sp>
    </p:spTree>
    <p:extLst>
      <p:ext uri="{BB962C8B-B14F-4D97-AF65-F5344CB8AC3E}">
        <p14:creationId xmlns:p14="http://schemas.microsoft.com/office/powerpoint/2010/main" val="283133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bd6c00e730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bd6c00e730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850D7E57-174E-40FE-8B68-18DF0C79989A}" type="slidenum">
              <a:rPr lang="es-PE" smtClean="0"/>
              <a:t>5</a:t>
            </a:fld>
            <a:endParaRPr lang="es-PE"/>
          </a:p>
        </p:txBody>
      </p:sp>
    </p:spTree>
    <p:extLst>
      <p:ext uri="{BB962C8B-B14F-4D97-AF65-F5344CB8AC3E}">
        <p14:creationId xmlns:p14="http://schemas.microsoft.com/office/powerpoint/2010/main" val="2427822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39543F-A01C-44F4-A387-33E1AAD8AB7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PE"/>
          </a:p>
        </p:txBody>
      </p:sp>
      <p:sp>
        <p:nvSpPr>
          <p:cNvPr id="3" name="Subtítulo 2">
            <a:extLst>
              <a:ext uri="{FF2B5EF4-FFF2-40B4-BE49-F238E27FC236}">
                <a16:creationId xmlns:a16="http://schemas.microsoft.com/office/drawing/2014/main" id="{2E2D811B-EB79-4502-B5E3-529BBD7A47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PE"/>
          </a:p>
        </p:txBody>
      </p:sp>
      <p:sp>
        <p:nvSpPr>
          <p:cNvPr id="4" name="Marcador de fecha 3">
            <a:extLst>
              <a:ext uri="{FF2B5EF4-FFF2-40B4-BE49-F238E27FC236}">
                <a16:creationId xmlns:a16="http://schemas.microsoft.com/office/drawing/2014/main" id="{7F2CCCFE-6A94-4461-9980-CF0687FCC194}"/>
              </a:ext>
            </a:extLst>
          </p:cNvPr>
          <p:cNvSpPr>
            <a:spLocks noGrp="1"/>
          </p:cNvSpPr>
          <p:nvPr>
            <p:ph type="dt" sz="half" idx="10"/>
          </p:nvPr>
        </p:nvSpPr>
        <p:spPr/>
        <p:txBody>
          <a:bodyPr/>
          <a:lstStyle/>
          <a:p>
            <a:fld id="{14B447D2-833B-4B4F-8B9B-0985115FB9E6}" type="datetimeFigureOut">
              <a:rPr lang="es-PE" smtClean="0"/>
              <a:t>12/06/2025</a:t>
            </a:fld>
            <a:endParaRPr lang="es-PE"/>
          </a:p>
        </p:txBody>
      </p:sp>
      <p:sp>
        <p:nvSpPr>
          <p:cNvPr id="5" name="Marcador de pie de página 4">
            <a:extLst>
              <a:ext uri="{FF2B5EF4-FFF2-40B4-BE49-F238E27FC236}">
                <a16:creationId xmlns:a16="http://schemas.microsoft.com/office/drawing/2014/main" id="{578B2506-1CE1-4EE7-B338-5460D729316C}"/>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2D9E104C-23BC-44F8-886F-6A5333C82352}"/>
              </a:ext>
            </a:extLst>
          </p:cNvPr>
          <p:cNvSpPr>
            <a:spLocks noGrp="1"/>
          </p:cNvSpPr>
          <p:nvPr>
            <p:ph type="sldNum" sz="quarter" idx="12"/>
          </p:nvPr>
        </p:nvSpPr>
        <p:spPr/>
        <p:txBody>
          <a:bodyPr/>
          <a:lstStyle/>
          <a:p>
            <a:fld id="{BBACBC74-07D1-4D92-85F4-F01BF13A838D}" type="slidenum">
              <a:rPr lang="es-PE" smtClean="0"/>
              <a:t>‹Nº›</a:t>
            </a:fld>
            <a:endParaRPr lang="es-PE"/>
          </a:p>
        </p:txBody>
      </p:sp>
    </p:spTree>
    <p:extLst>
      <p:ext uri="{BB962C8B-B14F-4D97-AF65-F5344CB8AC3E}">
        <p14:creationId xmlns:p14="http://schemas.microsoft.com/office/powerpoint/2010/main" val="2445456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4FD75B-CE8D-4041-A8A9-06F23CAFB936}"/>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A8EB3AF3-E6FE-4B20-9762-6B3F88BE979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ED66FBE2-44C8-4C9B-A925-F26812E2D5A6}"/>
              </a:ext>
            </a:extLst>
          </p:cNvPr>
          <p:cNvSpPr>
            <a:spLocks noGrp="1"/>
          </p:cNvSpPr>
          <p:nvPr>
            <p:ph type="dt" sz="half" idx="10"/>
          </p:nvPr>
        </p:nvSpPr>
        <p:spPr/>
        <p:txBody>
          <a:bodyPr/>
          <a:lstStyle/>
          <a:p>
            <a:fld id="{14B447D2-833B-4B4F-8B9B-0985115FB9E6}" type="datetimeFigureOut">
              <a:rPr lang="es-PE" smtClean="0"/>
              <a:t>12/06/2025</a:t>
            </a:fld>
            <a:endParaRPr lang="es-PE"/>
          </a:p>
        </p:txBody>
      </p:sp>
      <p:sp>
        <p:nvSpPr>
          <p:cNvPr id="5" name="Marcador de pie de página 4">
            <a:extLst>
              <a:ext uri="{FF2B5EF4-FFF2-40B4-BE49-F238E27FC236}">
                <a16:creationId xmlns:a16="http://schemas.microsoft.com/office/drawing/2014/main" id="{136C2557-32CE-450A-968A-1F2CA2FA263D}"/>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A06BA8A8-0DE2-49F1-BC6E-6289EF643476}"/>
              </a:ext>
            </a:extLst>
          </p:cNvPr>
          <p:cNvSpPr>
            <a:spLocks noGrp="1"/>
          </p:cNvSpPr>
          <p:nvPr>
            <p:ph type="sldNum" sz="quarter" idx="12"/>
          </p:nvPr>
        </p:nvSpPr>
        <p:spPr/>
        <p:txBody>
          <a:bodyPr/>
          <a:lstStyle/>
          <a:p>
            <a:fld id="{BBACBC74-07D1-4D92-85F4-F01BF13A838D}" type="slidenum">
              <a:rPr lang="es-PE" smtClean="0"/>
              <a:t>‹Nº›</a:t>
            </a:fld>
            <a:endParaRPr lang="es-PE"/>
          </a:p>
        </p:txBody>
      </p:sp>
    </p:spTree>
    <p:extLst>
      <p:ext uri="{BB962C8B-B14F-4D97-AF65-F5344CB8AC3E}">
        <p14:creationId xmlns:p14="http://schemas.microsoft.com/office/powerpoint/2010/main" val="2401577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E75429-840E-4E95-9EFF-FD6A5690E15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DA52EEF6-A12C-4494-8290-23EF7A5EC1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BA0A258-6FB4-47D0-922D-095033B717CF}"/>
              </a:ext>
            </a:extLst>
          </p:cNvPr>
          <p:cNvSpPr>
            <a:spLocks noGrp="1"/>
          </p:cNvSpPr>
          <p:nvPr>
            <p:ph type="dt" sz="half" idx="10"/>
          </p:nvPr>
        </p:nvSpPr>
        <p:spPr/>
        <p:txBody>
          <a:bodyPr/>
          <a:lstStyle/>
          <a:p>
            <a:fld id="{14B447D2-833B-4B4F-8B9B-0985115FB9E6}" type="datetimeFigureOut">
              <a:rPr lang="es-PE" smtClean="0"/>
              <a:t>12/06/2025</a:t>
            </a:fld>
            <a:endParaRPr lang="es-PE"/>
          </a:p>
        </p:txBody>
      </p:sp>
      <p:sp>
        <p:nvSpPr>
          <p:cNvPr id="5" name="Marcador de pie de página 4">
            <a:extLst>
              <a:ext uri="{FF2B5EF4-FFF2-40B4-BE49-F238E27FC236}">
                <a16:creationId xmlns:a16="http://schemas.microsoft.com/office/drawing/2014/main" id="{1C0B1AEC-A993-40BE-83FB-B9F6B1D62A4E}"/>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94E70B91-A9AD-4ED7-829E-F287F5817422}"/>
              </a:ext>
            </a:extLst>
          </p:cNvPr>
          <p:cNvSpPr>
            <a:spLocks noGrp="1"/>
          </p:cNvSpPr>
          <p:nvPr>
            <p:ph type="sldNum" sz="quarter" idx="12"/>
          </p:nvPr>
        </p:nvSpPr>
        <p:spPr/>
        <p:txBody>
          <a:bodyPr/>
          <a:lstStyle/>
          <a:p>
            <a:fld id="{BBACBC74-07D1-4D92-85F4-F01BF13A838D}" type="slidenum">
              <a:rPr lang="es-PE" smtClean="0"/>
              <a:t>‹Nº›</a:t>
            </a:fld>
            <a:endParaRPr lang="es-PE"/>
          </a:p>
        </p:txBody>
      </p:sp>
    </p:spTree>
    <p:extLst>
      <p:ext uri="{BB962C8B-B14F-4D97-AF65-F5344CB8AC3E}">
        <p14:creationId xmlns:p14="http://schemas.microsoft.com/office/powerpoint/2010/main" val="1605781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A3794-35B8-482B-8A9A-904481864546}"/>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961B5468-B3F0-44F6-99B0-8824BC83047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contenido 3">
            <a:extLst>
              <a:ext uri="{FF2B5EF4-FFF2-40B4-BE49-F238E27FC236}">
                <a16:creationId xmlns:a16="http://schemas.microsoft.com/office/drawing/2014/main" id="{20AFCEE9-F1A2-43B9-B85D-28739E9205DC}"/>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fecha 4">
            <a:extLst>
              <a:ext uri="{FF2B5EF4-FFF2-40B4-BE49-F238E27FC236}">
                <a16:creationId xmlns:a16="http://schemas.microsoft.com/office/drawing/2014/main" id="{4D20FB84-EE1B-4461-9DC3-C5A4F3553801}"/>
              </a:ext>
            </a:extLst>
          </p:cNvPr>
          <p:cNvSpPr>
            <a:spLocks noGrp="1"/>
          </p:cNvSpPr>
          <p:nvPr>
            <p:ph type="dt" sz="half" idx="10"/>
          </p:nvPr>
        </p:nvSpPr>
        <p:spPr/>
        <p:txBody>
          <a:bodyPr/>
          <a:lstStyle/>
          <a:p>
            <a:fld id="{14B447D2-833B-4B4F-8B9B-0985115FB9E6}" type="datetimeFigureOut">
              <a:rPr lang="es-PE" smtClean="0"/>
              <a:t>12/06/2025</a:t>
            </a:fld>
            <a:endParaRPr lang="es-PE"/>
          </a:p>
        </p:txBody>
      </p:sp>
      <p:sp>
        <p:nvSpPr>
          <p:cNvPr id="6" name="Marcador de pie de página 5">
            <a:extLst>
              <a:ext uri="{FF2B5EF4-FFF2-40B4-BE49-F238E27FC236}">
                <a16:creationId xmlns:a16="http://schemas.microsoft.com/office/drawing/2014/main" id="{1DE9815E-DFF3-4F55-B944-C12C60C85AF0}"/>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B9591DB3-6887-46B4-84A3-B3D7E63EBA7B}"/>
              </a:ext>
            </a:extLst>
          </p:cNvPr>
          <p:cNvSpPr>
            <a:spLocks noGrp="1"/>
          </p:cNvSpPr>
          <p:nvPr>
            <p:ph type="sldNum" sz="quarter" idx="12"/>
          </p:nvPr>
        </p:nvSpPr>
        <p:spPr/>
        <p:txBody>
          <a:bodyPr/>
          <a:lstStyle/>
          <a:p>
            <a:fld id="{BBACBC74-07D1-4D92-85F4-F01BF13A838D}" type="slidenum">
              <a:rPr lang="es-PE" smtClean="0"/>
              <a:t>‹Nº›</a:t>
            </a:fld>
            <a:endParaRPr lang="es-PE"/>
          </a:p>
        </p:txBody>
      </p:sp>
    </p:spTree>
    <p:extLst>
      <p:ext uri="{BB962C8B-B14F-4D97-AF65-F5344CB8AC3E}">
        <p14:creationId xmlns:p14="http://schemas.microsoft.com/office/powerpoint/2010/main" val="458035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9F3838-6B05-47CF-87CE-5734D9ECA733}"/>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9D032A9E-5712-401B-AD61-3BF3CE6B5C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603C4B14-9D34-4C80-9743-5A3F99B91BE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texto 4">
            <a:extLst>
              <a:ext uri="{FF2B5EF4-FFF2-40B4-BE49-F238E27FC236}">
                <a16:creationId xmlns:a16="http://schemas.microsoft.com/office/drawing/2014/main" id="{9AE7D50E-C3CF-4676-9ED5-2A0F18AA1B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210AD50-D5F4-46F5-9BB8-BE431D178A7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7" name="Marcador de fecha 6">
            <a:extLst>
              <a:ext uri="{FF2B5EF4-FFF2-40B4-BE49-F238E27FC236}">
                <a16:creationId xmlns:a16="http://schemas.microsoft.com/office/drawing/2014/main" id="{BA0BE0C0-952D-44F2-9708-5BA94CB62512}"/>
              </a:ext>
            </a:extLst>
          </p:cNvPr>
          <p:cNvSpPr>
            <a:spLocks noGrp="1"/>
          </p:cNvSpPr>
          <p:nvPr>
            <p:ph type="dt" sz="half" idx="10"/>
          </p:nvPr>
        </p:nvSpPr>
        <p:spPr/>
        <p:txBody>
          <a:bodyPr/>
          <a:lstStyle/>
          <a:p>
            <a:fld id="{14B447D2-833B-4B4F-8B9B-0985115FB9E6}" type="datetimeFigureOut">
              <a:rPr lang="es-PE" smtClean="0"/>
              <a:t>12/06/2025</a:t>
            </a:fld>
            <a:endParaRPr lang="es-PE"/>
          </a:p>
        </p:txBody>
      </p:sp>
      <p:sp>
        <p:nvSpPr>
          <p:cNvPr id="8" name="Marcador de pie de página 7">
            <a:extLst>
              <a:ext uri="{FF2B5EF4-FFF2-40B4-BE49-F238E27FC236}">
                <a16:creationId xmlns:a16="http://schemas.microsoft.com/office/drawing/2014/main" id="{7C3365D6-0A8F-412C-8190-B3A0B74CFE71}"/>
              </a:ext>
            </a:extLst>
          </p:cNvPr>
          <p:cNvSpPr>
            <a:spLocks noGrp="1"/>
          </p:cNvSpPr>
          <p:nvPr>
            <p:ph type="ftr" sz="quarter" idx="11"/>
          </p:nvPr>
        </p:nvSpPr>
        <p:spPr/>
        <p:txBody>
          <a:bodyPr/>
          <a:lstStyle/>
          <a:p>
            <a:endParaRPr lang="es-PE"/>
          </a:p>
        </p:txBody>
      </p:sp>
      <p:sp>
        <p:nvSpPr>
          <p:cNvPr id="9" name="Marcador de número de diapositiva 8">
            <a:extLst>
              <a:ext uri="{FF2B5EF4-FFF2-40B4-BE49-F238E27FC236}">
                <a16:creationId xmlns:a16="http://schemas.microsoft.com/office/drawing/2014/main" id="{6F5D93F7-C74A-483A-B218-6EF6A84CF2D8}"/>
              </a:ext>
            </a:extLst>
          </p:cNvPr>
          <p:cNvSpPr>
            <a:spLocks noGrp="1"/>
          </p:cNvSpPr>
          <p:nvPr>
            <p:ph type="sldNum" sz="quarter" idx="12"/>
          </p:nvPr>
        </p:nvSpPr>
        <p:spPr/>
        <p:txBody>
          <a:bodyPr/>
          <a:lstStyle/>
          <a:p>
            <a:fld id="{BBACBC74-07D1-4D92-85F4-F01BF13A838D}" type="slidenum">
              <a:rPr lang="es-PE" smtClean="0"/>
              <a:t>‹Nº›</a:t>
            </a:fld>
            <a:endParaRPr lang="es-PE"/>
          </a:p>
        </p:txBody>
      </p:sp>
    </p:spTree>
    <p:extLst>
      <p:ext uri="{BB962C8B-B14F-4D97-AF65-F5344CB8AC3E}">
        <p14:creationId xmlns:p14="http://schemas.microsoft.com/office/powerpoint/2010/main" val="150442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1D8BD8-AF57-4F03-BAC3-6C9485E81ABD}"/>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fecha 2">
            <a:extLst>
              <a:ext uri="{FF2B5EF4-FFF2-40B4-BE49-F238E27FC236}">
                <a16:creationId xmlns:a16="http://schemas.microsoft.com/office/drawing/2014/main" id="{0209403E-0CC4-4ACD-A3CE-EA75D638C820}"/>
              </a:ext>
            </a:extLst>
          </p:cNvPr>
          <p:cNvSpPr>
            <a:spLocks noGrp="1"/>
          </p:cNvSpPr>
          <p:nvPr>
            <p:ph type="dt" sz="half" idx="10"/>
          </p:nvPr>
        </p:nvSpPr>
        <p:spPr/>
        <p:txBody>
          <a:bodyPr/>
          <a:lstStyle/>
          <a:p>
            <a:fld id="{14B447D2-833B-4B4F-8B9B-0985115FB9E6}" type="datetimeFigureOut">
              <a:rPr lang="es-PE" smtClean="0"/>
              <a:t>12/06/2025</a:t>
            </a:fld>
            <a:endParaRPr lang="es-PE"/>
          </a:p>
        </p:txBody>
      </p:sp>
      <p:sp>
        <p:nvSpPr>
          <p:cNvPr id="4" name="Marcador de pie de página 3">
            <a:extLst>
              <a:ext uri="{FF2B5EF4-FFF2-40B4-BE49-F238E27FC236}">
                <a16:creationId xmlns:a16="http://schemas.microsoft.com/office/drawing/2014/main" id="{40A9A9B5-22EB-4D0F-BF0A-B2640072B3DC}"/>
              </a:ext>
            </a:extLst>
          </p:cNvPr>
          <p:cNvSpPr>
            <a:spLocks noGrp="1"/>
          </p:cNvSpPr>
          <p:nvPr>
            <p:ph type="ftr" sz="quarter" idx="11"/>
          </p:nvPr>
        </p:nvSpPr>
        <p:spPr/>
        <p:txBody>
          <a:bodyPr/>
          <a:lstStyle/>
          <a:p>
            <a:endParaRPr lang="es-PE"/>
          </a:p>
        </p:txBody>
      </p:sp>
      <p:sp>
        <p:nvSpPr>
          <p:cNvPr id="5" name="Marcador de número de diapositiva 4">
            <a:extLst>
              <a:ext uri="{FF2B5EF4-FFF2-40B4-BE49-F238E27FC236}">
                <a16:creationId xmlns:a16="http://schemas.microsoft.com/office/drawing/2014/main" id="{CD0FB691-35D0-4D2A-A27D-70AD67179DF2}"/>
              </a:ext>
            </a:extLst>
          </p:cNvPr>
          <p:cNvSpPr>
            <a:spLocks noGrp="1"/>
          </p:cNvSpPr>
          <p:nvPr>
            <p:ph type="sldNum" sz="quarter" idx="12"/>
          </p:nvPr>
        </p:nvSpPr>
        <p:spPr/>
        <p:txBody>
          <a:bodyPr/>
          <a:lstStyle/>
          <a:p>
            <a:fld id="{BBACBC74-07D1-4D92-85F4-F01BF13A838D}" type="slidenum">
              <a:rPr lang="es-PE" smtClean="0"/>
              <a:t>‹Nº›</a:t>
            </a:fld>
            <a:endParaRPr lang="es-PE"/>
          </a:p>
        </p:txBody>
      </p:sp>
    </p:spTree>
    <p:extLst>
      <p:ext uri="{BB962C8B-B14F-4D97-AF65-F5344CB8AC3E}">
        <p14:creationId xmlns:p14="http://schemas.microsoft.com/office/powerpoint/2010/main" val="4085665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519B511-D936-4802-BA80-D90D158EB731}"/>
              </a:ext>
            </a:extLst>
          </p:cNvPr>
          <p:cNvSpPr>
            <a:spLocks noGrp="1"/>
          </p:cNvSpPr>
          <p:nvPr>
            <p:ph type="dt" sz="half" idx="10"/>
          </p:nvPr>
        </p:nvSpPr>
        <p:spPr/>
        <p:txBody>
          <a:bodyPr/>
          <a:lstStyle/>
          <a:p>
            <a:fld id="{14B447D2-833B-4B4F-8B9B-0985115FB9E6}" type="datetimeFigureOut">
              <a:rPr lang="es-PE" smtClean="0"/>
              <a:t>12/06/2025</a:t>
            </a:fld>
            <a:endParaRPr lang="es-PE"/>
          </a:p>
        </p:txBody>
      </p:sp>
      <p:sp>
        <p:nvSpPr>
          <p:cNvPr id="3" name="Marcador de pie de página 2">
            <a:extLst>
              <a:ext uri="{FF2B5EF4-FFF2-40B4-BE49-F238E27FC236}">
                <a16:creationId xmlns:a16="http://schemas.microsoft.com/office/drawing/2014/main" id="{0A452DF4-F7E1-4FD6-823C-FAB6DC643882}"/>
              </a:ext>
            </a:extLst>
          </p:cNvPr>
          <p:cNvSpPr>
            <a:spLocks noGrp="1"/>
          </p:cNvSpPr>
          <p:nvPr>
            <p:ph type="ftr" sz="quarter" idx="11"/>
          </p:nvPr>
        </p:nvSpPr>
        <p:spPr/>
        <p:txBody>
          <a:bodyPr/>
          <a:lstStyle/>
          <a:p>
            <a:endParaRPr lang="es-PE"/>
          </a:p>
        </p:txBody>
      </p:sp>
      <p:sp>
        <p:nvSpPr>
          <p:cNvPr id="4" name="Marcador de número de diapositiva 3">
            <a:extLst>
              <a:ext uri="{FF2B5EF4-FFF2-40B4-BE49-F238E27FC236}">
                <a16:creationId xmlns:a16="http://schemas.microsoft.com/office/drawing/2014/main" id="{46A60A25-CFFE-4D74-930A-772562CC4E5B}"/>
              </a:ext>
            </a:extLst>
          </p:cNvPr>
          <p:cNvSpPr>
            <a:spLocks noGrp="1"/>
          </p:cNvSpPr>
          <p:nvPr>
            <p:ph type="sldNum" sz="quarter" idx="12"/>
          </p:nvPr>
        </p:nvSpPr>
        <p:spPr/>
        <p:txBody>
          <a:bodyPr/>
          <a:lstStyle/>
          <a:p>
            <a:fld id="{BBACBC74-07D1-4D92-85F4-F01BF13A838D}" type="slidenum">
              <a:rPr lang="es-PE" smtClean="0"/>
              <a:t>‹Nº›</a:t>
            </a:fld>
            <a:endParaRPr lang="es-PE"/>
          </a:p>
        </p:txBody>
      </p:sp>
    </p:spTree>
    <p:extLst>
      <p:ext uri="{BB962C8B-B14F-4D97-AF65-F5344CB8AC3E}">
        <p14:creationId xmlns:p14="http://schemas.microsoft.com/office/powerpoint/2010/main" val="997540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868C68-9F6C-4823-9B10-4801AA223FD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3F36B9A9-80EA-4B5C-8230-BDDD7154B0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texto 3">
            <a:extLst>
              <a:ext uri="{FF2B5EF4-FFF2-40B4-BE49-F238E27FC236}">
                <a16:creationId xmlns:a16="http://schemas.microsoft.com/office/drawing/2014/main" id="{D014B62B-6A38-46BE-9D91-D89BC27B59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D288B8A-52E3-41A5-8680-ABAE9A49AD3A}"/>
              </a:ext>
            </a:extLst>
          </p:cNvPr>
          <p:cNvSpPr>
            <a:spLocks noGrp="1"/>
          </p:cNvSpPr>
          <p:nvPr>
            <p:ph type="dt" sz="half" idx="10"/>
          </p:nvPr>
        </p:nvSpPr>
        <p:spPr/>
        <p:txBody>
          <a:bodyPr/>
          <a:lstStyle/>
          <a:p>
            <a:fld id="{14B447D2-833B-4B4F-8B9B-0985115FB9E6}" type="datetimeFigureOut">
              <a:rPr lang="es-PE" smtClean="0"/>
              <a:t>12/06/2025</a:t>
            </a:fld>
            <a:endParaRPr lang="es-PE"/>
          </a:p>
        </p:txBody>
      </p:sp>
      <p:sp>
        <p:nvSpPr>
          <p:cNvPr id="6" name="Marcador de pie de página 5">
            <a:extLst>
              <a:ext uri="{FF2B5EF4-FFF2-40B4-BE49-F238E27FC236}">
                <a16:creationId xmlns:a16="http://schemas.microsoft.com/office/drawing/2014/main" id="{8CE1E480-21BA-4E59-8A52-41D2B76CBC7A}"/>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1260EAA4-5A5C-4F09-91DE-008675CB2E62}"/>
              </a:ext>
            </a:extLst>
          </p:cNvPr>
          <p:cNvSpPr>
            <a:spLocks noGrp="1"/>
          </p:cNvSpPr>
          <p:nvPr>
            <p:ph type="sldNum" sz="quarter" idx="12"/>
          </p:nvPr>
        </p:nvSpPr>
        <p:spPr/>
        <p:txBody>
          <a:bodyPr/>
          <a:lstStyle/>
          <a:p>
            <a:fld id="{BBACBC74-07D1-4D92-85F4-F01BF13A838D}" type="slidenum">
              <a:rPr lang="es-PE" smtClean="0"/>
              <a:t>‹Nº›</a:t>
            </a:fld>
            <a:endParaRPr lang="es-PE"/>
          </a:p>
        </p:txBody>
      </p:sp>
    </p:spTree>
    <p:extLst>
      <p:ext uri="{BB962C8B-B14F-4D97-AF65-F5344CB8AC3E}">
        <p14:creationId xmlns:p14="http://schemas.microsoft.com/office/powerpoint/2010/main" val="3126083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38DE70-840A-483A-A7BD-952D2EFF8A5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posición de imagen 2">
            <a:extLst>
              <a:ext uri="{FF2B5EF4-FFF2-40B4-BE49-F238E27FC236}">
                <a16:creationId xmlns:a16="http://schemas.microsoft.com/office/drawing/2014/main" id="{EC4112A1-20A7-4A6D-97DE-2597EF1B3A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Marcador de texto 3">
            <a:extLst>
              <a:ext uri="{FF2B5EF4-FFF2-40B4-BE49-F238E27FC236}">
                <a16:creationId xmlns:a16="http://schemas.microsoft.com/office/drawing/2014/main" id="{3376AA8F-64D2-4453-8535-4821A5E224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CEC3097-3EA4-4715-88EA-D3FE5E2ECCB9}"/>
              </a:ext>
            </a:extLst>
          </p:cNvPr>
          <p:cNvSpPr>
            <a:spLocks noGrp="1"/>
          </p:cNvSpPr>
          <p:nvPr>
            <p:ph type="dt" sz="half" idx="10"/>
          </p:nvPr>
        </p:nvSpPr>
        <p:spPr/>
        <p:txBody>
          <a:bodyPr/>
          <a:lstStyle/>
          <a:p>
            <a:fld id="{14B447D2-833B-4B4F-8B9B-0985115FB9E6}" type="datetimeFigureOut">
              <a:rPr lang="es-PE" smtClean="0"/>
              <a:t>12/06/2025</a:t>
            </a:fld>
            <a:endParaRPr lang="es-PE"/>
          </a:p>
        </p:txBody>
      </p:sp>
      <p:sp>
        <p:nvSpPr>
          <p:cNvPr id="6" name="Marcador de pie de página 5">
            <a:extLst>
              <a:ext uri="{FF2B5EF4-FFF2-40B4-BE49-F238E27FC236}">
                <a16:creationId xmlns:a16="http://schemas.microsoft.com/office/drawing/2014/main" id="{6325C696-73A6-4959-B5AA-F281CC7608ED}"/>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CF8B2480-2B7B-41AC-9036-56BF73AD819A}"/>
              </a:ext>
            </a:extLst>
          </p:cNvPr>
          <p:cNvSpPr>
            <a:spLocks noGrp="1"/>
          </p:cNvSpPr>
          <p:nvPr>
            <p:ph type="sldNum" sz="quarter" idx="12"/>
          </p:nvPr>
        </p:nvSpPr>
        <p:spPr/>
        <p:txBody>
          <a:bodyPr/>
          <a:lstStyle/>
          <a:p>
            <a:fld id="{BBACBC74-07D1-4D92-85F4-F01BF13A838D}" type="slidenum">
              <a:rPr lang="es-PE" smtClean="0"/>
              <a:t>‹Nº›</a:t>
            </a:fld>
            <a:endParaRPr lang="es-PE"/>
          </a:p>
        </p:txBody>
      </p:sp>
    </p:spTree>
    <p:extLst>
      <p:ext uri="{BB962C8B-B14F-4D97-AF65-F5344CB8AC3E}">
        <p14:creationId xmlns:p14="http://schemas.microsoft.com/office/powerpoint/2010/main" val="2703331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3D11D2-49C9-4A62-B9B7-759859F263CD}"/>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E79D900C-1721-49CA-A2FF-D50BE7DA87A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DFA79240-4BD3-48F6-97FB-8F7C8CB6DEF3}"/>
              </a:ext>
            </a:extLst>
          </p:cNvPr>
          <p:cNvSpPr>
            <a:spLocks noGrp="1"/>
          </p:cNvSpPr>
          <p:nvPr>
            <p:ph type="dt" sz="half" idx="10"/>
          </p:nvPr>
        </p:nvSpPr>
        <p:spPr/>
        <p:txBody>
          <a:bodyPr/>
          <a:lstStyle/>
          <a:p>
            <a:fld id="{14B447D2-833B-4B4F-8B9B-0985115FB9E6}" type="datetimeFigureOut">
              <a:rPr lang="es-PE" smtClean="0"/>
              <a:t>12/06/2025</a:t>
            </a:fld>
            <a:endParaRPr lang="es-PE"/>
          </a:p>
        </p:txBody>
      </p:sp>
      <p:sp>
        <p:nvSpPr>
          <p:cNvPr id="5" name="Marcador de pie de página 4">
            <a:extLst>
              <a:ext uri="{FF2B5EF4-FFF2-40B4-BE49-F238E27FC236}">
                <a16:creationId xmlns:a16="http://schemas.microsoft.com/office/drawing/2014/main" id="{02DD60EC-9589-46CB-952A-BB3D41758BAC}"/>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24F80AC0-8CF6-48FE-BF7F-4A1EA25A8FD0}"/>
              </a:ext>
            </a:extLst>
          </p:cNvPr>
          <p:cNvSpPr>
            <a:spLocks noGrp="1"/>
          </p:cNvSpPr>
          <p:nvPr>
            <p:ph type="sldNum" sz="quarter" idx="12"/>
          </p:nvPr>
        </p:nvSpPr>
        <p:spPr/>
        <p:txBody>
          <a:bodyPr/>
          <a:lstStyle/>
          <a:p>
            <a:fld id="{BBACBC74-07D1-4D92-85F4-F01BF13A838D}" type="slidenum">
              <a:rPr lang="es-PE" smtClean="0"/>
              <a:t>‹Nº›</a:t>
            </a:fld>
            <a:endParaRPr lang="es-PE"/>
          </a:p>
        </p:txBody>
      </p:sp>
    </p:spTree>
    <p:extLst>
      <p:ext uri="{BB962C8B-B14F-4D97-AF65-F5344CB8AC3E}">
        <p14:creationId xmlns:p14="http://schemas.microsoft.com/office/powerpoint/2010/main" val="2953174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158970B-BE10-4AE6-98BA-2AE167B2A41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A1445936-B363-4802-B80A-D893FA35852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0D0DAC92-A707-4EED-A2DC-CA4E553C9468}"/>
              </a:ext>
            </a:extLst>
          </p:cNvPr>
          <p:cNvSpPr>
            <a:spLocks noGrp="1"/>
          </p:cNvSpPr>
          <p:nvPr>
            <p:ph type="dt" sz="half" idx="10"/>
          </p:nvPr>
        </p:nvSpPr>
        <p:spPr/>
        <p:txBody>
          <a:bodyPr/>
          <a:lstStyle/>
          <a:p>
            <a:fld id="{14B447D2-833B-4B4F-8B9B-0985115FB9E6}" type="datetimeFigureOut">
              <a:rPr lang="es-PE" smtClean="0"/>
              <a:t>12/06/2025</a:t>
            </a:fld>
            <a:endParaRPr lang="es-PE"/>
          </a:p>
        </p:txBody>
      </p:sp>
      <p:sp>
        <p:nvSpPr>
          <p:cNvPr id="5" name="Marcador de pie de página 4">
            <a:extLst>
              <a:ext uri="{FF2B5EF4-FFF2-40B4-BE49-F238E27FC236}">
                <a16:creationId xmlns:a16="http://schemas.microsoft.com/office/drawing/2014/main" id="{42796762-257B-40B9-9AD0-E63DE99099F2}"/>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193558B4-C4E1-430E-A2CB-E78409E3C3FF}"/>
              </a:ext>
            </a:extLst>
          </p:cNvPr>
          <p:cNvSpPr>
            <a:spLocks noGrp="1"/>
          </p:cNvSpPr>
          <p:nvPr>
            <p:ph type="sldNum" sz="quarter" idx="12"/>
          </p:nvPr>
        </p:nvSpPr>
        <p:spPr/>
        <p:txBody>
          <a:bodyPr/>
          <a:lstStyle/>
          <a:p>
            <a:fld id="{BBACBC74-07D1-4D92-85F4-F01BF13A838D}" type="slidenum">
              <a:rPr lang="es-PE" smtClean="0"/>
              <a:t>‹Nº›</a:t>
            </a:fld>
            <a:endParaRPr lang="es-PE"/>
          </a:p>
        </p:txBody>
      </p:sp>
    </p:spTree>
    <p:extLst>
      <p:ext uri="{BB962C8B-B14F-4D97-AF65-F5344CB8AC3E}">
        <p14:creationId xmlns:p14="http://schemas.microsoft.com/office/powerpoint/2010/main" val="2177628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66"/>
        <p:cNvGrpSpPr/>
        <p:nvPr/>
      </p:nvGrpSpPr>
      <p:grpSpPr>
        <a:xfrm>
          <a:off x="0" y="0"/>
          <a:ext cx="0" cy="0"/>
          <a:chOff x="0" y="0"/>
          <a:chExt cx="0" cy="0"/>
        </a:xfrm>
      </p:grpSpPr>
      <p:sp>
        <p:nvSpPr>
          <p:cNvPr id="67" name="Google Shape;67;p17"/>
          <p:cNvSpPr txBox="1">
            <a:spLocks noGrp="1"/>
          </p:cNvSpPr>
          <p:nvPr>
            <p:ph type="title"/>
          </p:nvPr>
        </p:nvSpPr>
        <p:spPr>
          <a:xfrm>
            <a:off x="960100" y="719200"/>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68" name="Google Shape;68;p17"/>
          <p:cNvSpPr txBox="1">
            <a:spLocks noGrp="1"/>
          </p:cNvSpPr>
          <p:nvPr>
            <p:ph type="title" idx="2"/>
          </p:nvPr>
        </p:nvSpPr>
        <p:spPr>
          <a:xfrm>
            <a:off x="960100" y="3779333"/>
            <a:ext cx="3026000" cy="5416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2"/>
              </a:buClr>
              <a:buSzPts val="2500"/>
              <a:buNone/>
              <a:defRPr sz="2667">
                <a:solidFill>
                  <a:schemeClr val="dk1"/>
                </a:solidFill>
              </a:defRPr>
            </a:lvl1pPr>
            <a:lvl2pPr lvl="1" algn="ctr" rtl="0">
              <a:spcBef>
                <a:spcPts val="0"/>
              </a:spcBef>
              <a:spcAft>
                <a:spcPts val="0"/>
              </a:spcAft>
              <a:buClr>
                <a:schemeClr val="accent2"/>
              </a:buClr>
              <a:buSzPts val="2500"/>
              <a:buNone/>
              <a:defRPr sz="3333">
                <a:solidFill>
                  <a:schemeClr val="accent2"/>
                </a:solidFill>
              </a:defRPr>
            </a:lvl2pPr>
            <a:lvl3pPr lvl="2" algn="ctr" rtl="0">
              <a:spcBef>
                <a:spcPts val="0"/>
              </a:spcBef>
              <a:spcAft>
                <a:spcPts val="0"/>
              </a:spcAft>
              <a:buClr>
                <a:schemeClr val="accent2"/>
              </a:buClr>
              <a:buSzPts val="2500"/>
              <a:buNone/>
              <a:defRPr sz="3333">
                <a:solidFill>
                  <a:schemeClr val="accent2"/>
                </a:solidFill>
              </a:defRPr>
            </a:lvl3pPr>
            <a:lvl4pPr lvl="3" algn="ctr" rtl="0">
              <a:spcBef>
                <a:spcPts val="0"/>
              </a:spcBef>
              <a:spcAft>
                <a:spcPts val="0"/>
              </a:spcAft>
              <a:buClr>
                <a:schemeClr val="accent2"/>
              </a:buClr>
              <a:buSzPts val="2500"/>
              <a:buNone/>
              <a:defRPr sz="3333">
                <a:solidFill>
                  <a:schemeClr val="accent2"/>
                </a:solidFill>
              </a:defRPr>
            </a:lvl4pPr>
            <a:lvl5pPr lvl="4" algn="ctr" rtl="0">
              <a:spcBef>
                <a:spcPts val="0"/>
              </a:spcBef>
              <a:spcAft>
                <a:spcPts val="0"/>
              </a:spcAft>
              <a:buClr>
                <a:schemeClr val="accent2"/>
              </a:buClr>
              <a:buSzPts val="2500"/>
              <a:buNone/>
              <a:defRPr sz="3333">
                <a:solidFill>
                  <a:schemeClr val="accent2"/>
                </a:solidFill>
              </a:defRPr>
            </a:lvl5pPr>
            <a:lvl6pPr lvl="5" algn="ctr" rtl="0">
              <a:spcBef>
                <a:spcPts val="0"/>
              </a:spcBef>
              <a:spcAft>
                <a:spcPts val="0"/>
              </a:spcAft>
              <a:buClr>
                <a:schemeClr val="accent2"/>
              </a:buClr>
              <a:buSzPts val="2500"/>
              <a:buNone/>
              <a:defRPr sz="3333">
                <a:solidFill>
                  <a:schemeClr val="accent2"/>
                </a:solidFill>
              </a:defRPr>
            </a:lvl6pPr>
            <a:lvl7pPr lvl="6" algn="ctr" rtl="0">
              <a:spcBef>
                <a:spcPts val="0"/>
              </a:spcBef>
              <a:spcAft>
                <a:spcPts val="0"/>
              </a:spcAft>
              <a:buClr>
                <a:schemeClr val="accent2"/>
              </a:buClr>
              <a:buSzPts val="2500"/>
              <a:buNone/>
              <a:defRPr sz="3333">
                <a:solidFill>
                  <a:schemeClr val="accent2"/>
                </a:solidFill>
              </a:defRPr>
            </a:lvl7pPr>
            <a:lvl8pPr lvl="7" algn="ctr" rtl="0">
              <a:spcBef>
                <a:spcPts val="0"/>
              </a:spcBef>
              <a:spcAft>
                <a:spcPts val="0"/>
              </a:spcAft>
              <a:buClr>
                <a:schemeClr val="accent2"/>
              </a:buClr>
              <a:buSzPts val="2500"/>
              <a:buNone/>
              <a:defRPr sz="3333">
                <a:solidFill>
                  <a:schemeClr val="accent2"/>
                </a:solidFill>
              </a:defRPr>
            </a:lvl8pPr>
            <a:lvl9pPr lvl="8" algn="ctr" rtl="0">
              <a:spcBef>
                <a:spcPts val="0"/>
              </a:spcBef>
              <a:spcAft>
                <a:spcPts val="0"/>
              </a:spcAft>
              <a:buClr>
                <a:schemeClr val="accent2"/>
              </a:buClr>
              <a:buSzPts val="2500"/>
              <a:buNone/>
              <a:defRPr sz="3333">
                <a:solidFill>
                  <a:schemeClr val="accent2"/>
                </a:solidFill>
              </a:defRPr>
            </a:lvl9pPr>
          </a:lstStyle>
          <a:p>
            <a:endParaRPr/>
          </a:p>
        </p:txBody>
      </p:sp>
      <p:sp>
        <p:nvSpPr>
          <p:cNvPr id="69" name="Google Shape;69;p17"/>
          <p:cNvSpPr txBox="1">
            <a:spLocks noGrp="1"/>
          </p:cNvSpPr>
          <p:nvPr>
            <p:ph type="subTitle" idx="1"/>
          </p:nvPr>
        </p:nvSpPr>
        <p:spPr>
          <a:xfrm>
            <a:off x="960100" y="4204167"/>
            <a:ext cx="3026000" cy="115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2"/>
              </a:buClr>
              <a:buSzPts val="1400"/>
              <a:buNone/>
              <a:defRPr sz="1867"/>
            </a:lvl1pPr>
            <a:lvl2pPr lvl="1" algn="ctr" rtl="0">
              <a:lnSpc>
                <a:spcPct val="100000"/>
              </a:lnSpc>
              <a:spcBef>
                <a:spcPts val="0"/>
              </a:spcBef>
              <a:spcAft>
                <a:spcPts val="0"/>
              </a:spcAft>
              <a:buClr>
                <a:schemeClr val="accent2"/>
              </a:buClr>
              <a:buSzPts val="1400"/>
              <a:buNone/>
              <a:defRPr>
                <a:solidFill>
                  <a:schemeClr val="accent2"/>
                </a:solidFill>
              </a:defRPr>
            </a:lvl2pPr>
            <a:lvl3pPr lvl="2" algn="ctr" rtl="0">
              <a:lnSpc>
                <a:spcPct val="100000"/>
              </a:lnSpc>
              <a:spcBef>
                <a:spcPts val="2133"/>
              </a:spcBef>
              <a:spcAft>
                <a:spcPts val="0"/>
              </a:spcAft>
              <a:buClr>
                <a:schemeClr val="accent2"/>
              </a:buClr>
              <a:buSzPts val="1400"/>
              <a:buNone/>
              <a:defRPr>
                <a:solidFill>
                  <a:schemeClr val="accent2"/>
                </a:solidFill>
              </a:defRPr>
            </a:lvl3pPr>
            <a:lvl4pPr lvl="3" algn="ctr" rtl="0">
              <a:lnSpc>
                <a:spcPct val="100000"/>
              </a:lnSpc>
              <a:spcBef>
                <a:spcPts val="2133"/>
              </a:spcBef>
              <a:spcAft>
                <a:spcPts val="0"/>
              </a:spcAft>
              <a:buClr>
                <a:schemeClr val="accent2"/>
              </a:buClr>
              <a:buSzPts val="1400"/>
              <a:buNone/>
              <a:defRPr>
                <a:solidFill>
                  <a:schemeClr val="accent2"/>
                </a:solidFill>
              </a:defRPr>
            </a:lvl4pPr>
            <a:lvl5pPr lvl="4" algn="ctr" rtl="0">
              <a:lnSpc>
                <a:spcPct val="100000"/>
              </a:lnSpc>
              <a:spcBef>
                <a:spcPts val="2133"/>
              </a:spcBef>
              <a:spcAft>
                <a:spcPts val="0"/>
              </a:spcAft>
              <a:buClr>
                <a:schemeClr val="accent2"/>
              </a:buClr>
              <a:buSzPts val="1400"/>
              <a:buNone/>
              <a:defRPr>
                <a:solidFill>
                  <a:schemeClr val="accent2"/>
                </a:solidFill>
              </a:defRPr>
            </a:lvl5pPr>
            <a:lvl6pPr lvl="5" algn="ctr" rtl="0">
              <a:lnSpc>
                <a:spcPct val="100000"/>
              </a:lnSpc>
              <a:spcBef>
                <a:spcPts val="2133"/>
              </a:spcBef>
              <a:spcAft>
                <a:spcPts val="0"/>
              </a:spcAft>
              <a:buClr>
                <a:schemeClr val="accent2"/>
              </a:buClr>
              <a:buSzPts val="1400"/>
              <a:buNone/>
              <a:defRPr>
                <a:solidFill>
                  <a:schemeClr val="accent2"/>
                </a:solidFill>
              </a:defRPr>
            </a:lvl6pPr>
            <a:lvl7pPr lvl="6" algn="ctr" rtl="0">
              <a:lnSpc>
                <a:spcPct val="100000"/>
              </a:lnSpc>
              <a:spcBef>
                <a:spcPts val="2133"/>
              </a:spcBef>
              <a:spcAft>
                <a:spcPts val="0"/>
              </a:spcAft>
              <a:buClr>
                <a:schemeClr val="accent2"/>
              </a:buClr>
              <a:buSzPts val="1400"/>
              <a:buNone/>
              <a:defRPr>
                <a:solidFill>
                  <a:schemeClr val="accent2"/>
                </a:solidFill>
              </a:defRPr>
            </a:lvl7pPr>
            <a:lvl8pPr lvl="7" algn="ctr" rtl="0">
              <a:lnSpc>
                <a:spcPct val="100000"/>
              </a:lnSpc>
              <a:spcBef>
                <a:spcPts val="2133"/>
              </a:spcBef>
              <a:spcAft>
                <a:spcPts val="0"/>
              </a:spcAft>
              <a:buClr>
                <a:schemeClr val="accent2"/>
              </a:buClr>
              <a:buSzPts val="1400"/>
              <a:buNone/>
              <a:defRPr>
                <a:solidFill>
                  <a:schemeClr val="accent2"/>
                </a:solidFill>
              </a:defRPr>
            </a:lvl8pPr>
            <a:lvl9pPr lvl="8" algn="ctr" rtl="0">
              <a:lnSpc>
                <a:spcPct val="100000"/>
              </a:lnSpc>
              <a:spcBef>
                <a:spcPts val="2133"/>
              </a:spcBef>
              <a:spcAft>
                <a:spcPts val="2133"/>
              </a:spcAft>
              <a:buClr>
                <a:schemeClr val="accent2"/>
              </a:buClr>
              <a:buSzPts val="1400"/>
              <a:buNone/>
              <a:defRPr>
                <a:solidFill>
                  <a:schemeClr val="accent2"/>
                </a:solidFill>
              </a:defRPr>
            </a:lvl9pPr>
          </a:lstStyle>
          <a:p>
            <a:endParaRPr/>
          </a:p>
        </p:txBody>
      </p:sp>
      <p:sp>
        <p:nvSpPr>
          <p:cNvPr id="70" name="Google Shape;70;p17"/>
          <p:cNvSpPr txBox="1">
            <a:spLocks noGrp="1"/>
          </p:cNvSpPr>
          <p:nvPr>
            <p:ph type="title" idx="3"/>
          </p:nvPr>
        </p:nvSpPr>
        <p:spPr>
          <a:xfrm>
            <a:off x="4583101" y="3779333"/>
            <a:ext cx="3026000" cy="5416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2"/>
              </a:buClr>
              <a:buSzPts val="2500"/>
              <a:buNone/>
              <a:defRPr sz="2667">
                <a:solidFill>
                  <a:schemeClr val="dk1"/>
                </a:solidFill>
              </a:defRPr>
            </a:lvl1pPr>
            <a:lvl2pPr lvl="1" algn="ctr" rtl="0">
              <a:spcBef>
                <a:spcPts val="0"/>
              </a:spcBef>
              <a:spcAft>
                <a:spcPts val="0"/>
              </a:spcAft>
              <a:buClr>
                <a:schemeClr val="accent2"/>
              </a:buClr>
              <a:buSzPts val="2500"/>
              <a:buNone/>
              <a:defRPr sz="3333">
                <a:solidFill>
                  <a:schemeClr val="accent2"/>
                </a:solidFill>
              </a:defRPr>
            </a:lvl2pPr>
            <a:lvl3pPr lvl="2" algn="ctr" rtl="0">
              <a:spcBef>
                <a:spcPts val="0"/>
              </a:spcBef>
              <a:spcAft>
                <a:spcPts val="0"/>
              </a:spcAft>
              <a:buClr>
                <a:schemeClr val="accent2"/>
              </a:buClr>
              <a:buSzPts val="2500"/>
              <a:buNone/>
              <a:defRPr sz="3333">
                <a:solidFill>
                  <a:schemeClr val="accent2"/>
                </a:solidFill>
              </a:defRPr>
            </a:lvl3pPr>
            <a:lvl4pPr lvl="3" algn="ctr" rtl="0">
              <a:spcBef>
                <a:spcPts val="0"/>
              </a:spcBef>
              <a:spcAft>
                <a:spcPts val="0"/>
              </a:spcAft>
              <a:buClr>
                <a:schemeClr val="accent2"/>
              </a:buClr>
              <a:buSzPts val="2500"/>
              <a:buNone/>
              <a:defRPr sz="3333">
                <a:solidFill>
                  <a:schemeClr val="accent2"/>
                </a:solidFill>
              </a:defRPr>
            </a:lvl4pPr>
            <a:lvl5pPr lvl="4" algn="ctr" rtl="0">
              <a:spcBef>
                <a:spcPts val="0"/>
              </a:spcBef>
              <a:spcAft>
                <a:spcPts val="0"/>
              </a:spcAft>
              <a:buClr>
                <a:schemeClr val="accent2"/>
              </a:buClr>
              <a:buSzPts val="2500"/>
              <a:buNone/>
              <a:defRPr sz="3333">
                <a:solidFill>
                  <a:schemeClr val="accent2"/>
                </a:solidFill>
              </a:defRPr>
            </a:lvl5pPr>
            <a:lvl6pPr lvl="5" algn="ctr" rtl="0">
              <a:spcBef>
                <a:spcPts val="0"/>
              </a:spcBef>
              <a:spcAft>
                <a:spcPts val="0"/>
              </a:spcAft>
              <a:buClr>
                <a:schemeClr val="accent2"/>
              </a:buClr>
              <a:buSzPts val="2500"/>
              <a:buNone/>
              <a:defRPr sz="3333">
                <a:solidFill>
                  <a:schemeClr val="accent2"/>
                </a:solidFill>
              </a:defRPr>
            </a:lvl6pPr>
            <a:lvl7pPr lvl="6" algn="ctr" rtl="0">
              <a:spcBef>
                <a:spcPts val="0"/>
              </a:spcBef>
              <a:spcAft>
                <a:spcPts val="0"/>
              </a:spcAft>
              <a:buClr>
                <a:schemeClr val="accent2"/>
              </a:buClr>
              <a:buSzPts val="2500"/>
              <a:buNone/>
              <a:defRPr sz="3333">
                <a:solidFill>
                  <a:schemeClr val="accent2"/>
                </a:solidFill>
              </a:defRPr>
            </a:lvl7pPr>
            <a:lvl8pPr lvl="7" algn="ctr" rtl="0">
              <a:spcBef>
                <a:spcPts val="0"/>
              </a:spcBef>
              <a:spcAft>
                <a:spcPts val="0"/>
              </a:spcAft>
              <a:buClr>
                <a:schemeClr val="accent2"/>
              </a:buClr>
              <a:buSzPts val="2500"/>
              <a:buNone/>
              <a:defRPr sz="3333">
                <a:solidFill>
                  <a:schemeClr val="accent2"/>
                </a:solidFill>
              </a:defRPr>
            </a:lvl8pPr>
            <a:lvl9pPr lvl="8" algn="ctr" rtl="0">
              <a:spcBef>
                <a:spcPts val="0"/>
              </a:spcBef>
              <a:spcAft>
                <a:spcPts val="0"/>
              </a:spcAft>
              <a:buClr>
                <a:schemeClr val="accent2"/>
              </a:buClr>
              <a:buSzPts val="2500"/>
              <a:buNone/>
              <a:defRPr sz="3333">
                <a:solidFill>
                  <a:schemeClr val="accent2"/>
                </a:solidFill>
              </a:defRPr>
            </a:lvl9pPr>
          </a:lstStyle>
          <a:p>
            <a:endParaRPr/>
          </a:p>
        </p:txBody>
      </p:sp>
      <p:sp>
        <p:nvSpPr>
          <p:cNvPr id="71" name="Google Shape;71;p17"/>
          <p:cNvSpPr txBox="1">
            <a:spLocks noGrp="1"/>
          </p:cNvSpPr>
          <p:nvPr>
            <p:ph type="subTitle" idx="4"/>
          </p:nvPr>
        </p:nvSpPr>
        <p:spPr>
          <a:xfrm>
            <a:off x="4583200" y="4204167"/>
            <a:ext cx="3026000" cy="115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2"/>
              </a:buClr>
              <a:buSzPts val="1400"/>
              <a:buNone/>
              <a:defRPr sz="1867"/>
            </a:lvl1pPr>
            <a:lvl2pPr lvl="1" algn="ctr" rtl="0">
              <a:lnSpc>
                <a:spcPct val="100000"/>
              </a:lnSpc>
              <a:spcBef>
                <a:spcPts val="0"/>
              </a:spcBef>
              <a:spcAft>
                <a:spcPts val="0"/>
              </a:spcAft>
              <a:buClr>
                <a:schemeClr val="accent2"/>
              </a:buClr>
              <a:buSzPts val="1400"/>
              <a:buNone/>
              <a:defRPr>
                <a:solidFill>
                  <a:schemeClr val="accent2"/>
                </a:solidFill>
              </a:defRPr>
            </a:lvl2pPr>
            <a:lvl3pPr lvl="2" algn="ctr" rtl="0">
              <a:lnSpc>
                <a:spcPct val="100000"/>
              </a:lnSpc>
              <a:spcBef>
                <a:spcPts val="2133"/>
              </a:spcBef>
              <a:spcAft>
                <a:spcPts val="0"/>
              </a:spcAft>
              <a:buClr>
                <a:schemeClr val="accent2"/>
              </a:buClr>
              <a:buSzPts val="1400"/>
              <a:buNone/>
              <a:defRPr>
                <a:solidFill>
                  <a:schemeClr val="accent2"/>
                </a:solidFill>
              </a:defRPr>
            </a:lvl3pPr>
            <a:lvl4pPr lvl="3" algn="ctr" rtl="0">
              <a:lnSpc>
                <a:spcPct val="100000"/>
              </a:lnSpc>
              <a:spcBef>
                <a:spcPts val="2133"/>
              </a:spcBef>
              <a:spcAft>
                <a:spcPts val="0"/>
              </a:spcAft>
              <a:buClr>
                <a:schemeClr val="accent2"/>
              </a:buClr>
              <a:buSzPts val="1400"/>
              <a:buNone/>
              <a:defRPr>
                <a:solidFill>
                  <a:schemeClr val="accent2"/>
                </a:solidFill>
              </a:defRPr>
            </a:lvl4pPr>
            <a:lvl5pPr lvl="4" algn="ctr" rtl="0">
              <a:lnSpc>
                <a:spcPct val="100000"/>
              </a:lnSpc>
              <a:spcBef>
                <a:spcPts val="2133"/>
              </a:spcBef>
              <a:spcAft>
                <a:spcPts val="0"/>
              </a:spcAft>
              <a:buClr>
                <a:schemeClr val="accent2"/>
              </a:buClr>
              <a:buSzPts val="1400"/>
              <a:buNone/>
              <a:defRPr>
                <a:solidFill>
                  <a:schemeClr val="accent2"/>
                </a:solidFill>
              </a:defRPr>
            </a:lvl5pPr>
            <a:lvl6pPr lvl="5" algn="ctr" rtl="0">
              <a:lnSpc>
                <a:spcPct val="100000"/>
              </a:lnSpc>
              <a:spcBef>
                <a:spcPts val="2133"/>
              </a:spcBef>
              <a:spcAft>
                <a:spcPts val="0"/>
              </a:spcAft>
              <a:buClr>
                <a:schemeClr val="accent2"/>
              </a:buClr>
              <a:buSzPts val="1400"/>
              <a:buNone/>
              <a:defRPr>
                <a:solidFill>
                  <a:schemeClr val="accent2"/>
                </a:solidFill>
              </a:defRPr>
            </a:lvl6pPr>
            <a:lvl7pPr lvl="6" algn="ctr" rtl="0">
              <a:lnSpc>
                <a:spcPct val="100000"/>
              </a:lnSpc>
              <a:spcBef>
                <a:spcPts val="2133"/>
              </a:spcBef>
              <a:spcAft>
                <a:spcPts val="0"/>
              </a:spcAft>
              <a:buClr>
                <a:schemeClr val="accent2"/>
              </a:buClr>
              <a:buSzPts val="1400"/>
              <a:buNone/>
              <a:defRPr>
                <a:solidFill>
                  <a:schemeClr val="accent2"/>
                </a:solidFill>
              </a:defRPr>
            </a:lvl7pPr>
            <a:lvl8pPr lvl="7" algn="ctr" rtl="0">
              <a:lnSpc>
                <a:spcPct val="100000"/>
              </a:lnSpc>
              <a:spcBef>
                <a:spcPts val="2133"/>
              </a:spcBef>
              <a:spcAft>
                <a:spcPts val="0"/>
              </a:spcAft>
              <a:buClr>
                <a:schemeClr val="accent2"/>
              </a:buClr>
              <a:buSzPts val="1400"/>
              <a:buNone/>
              <a:defRPr>
                <a:solidFill>
                  <a:schemeClr val="accent2"/>
                </a:solidFill>
              </a:defRPr>
            </a:lvl8pPr>
            <a:lvl9pPr lvl="8" algn="ctr" rtl="0">
              <a:lnSpc>
                <a:spcPct val="100000"/>
              </a:lnSpc>
              <a:spcBef>
                <a:spcPts val="2133"/>
              </a:spcBef>
              <a:spcAft>
                <a:spcPts val="2133"/>
              </a:spcAft>
              <a:buClr>
                <a:schemeClr val="accent2"/>
              </a:buClr>
              <a:buSzPts val="1400"/>
              <a:buNone/>
              <a:defRPr>
                <a:solidFill>
                  <a:schemeClr val="accent2"/>
                </a:solidFill>
              </a:defRPr>
            </a:lvl9pPr>
          </a:lstStyle>
          <a:p>
            <a:endParaRPr/>
          </a:p>
        </p:txBody>
      </p:sp>
      <p:sp>
        <p:nvSpPr>
          <p:cNvPr id="72" name="Google Shape;72;p17"/>
          <p:cNvSpPr txBox="1">
            <a:spLocks noGrp="1"/>
          </p:cNvSpPr>
          <p:nvPr>
            <p:ph type="title" idx="5"/>
          </p:nvPr>
        </p:nvSpPr>
        <p:spPr>
          <a:xfrm>
            <a:off x="8206301" y="3779333"/>
            <a:ext cx="3026000" cy="5416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2"/>
              </a:buClr>
              <a:buSzPts val="2500"/>
              <a:buNone/>
              <a:defRPr sz="2667">
                <a:solidFill>
                  <a:schemeClr val="dk1"/>
                </a:solidFill>
              </a:defRPr>
            </a:lvl1pPr>
            <a:lvl2pPr lvl="1" algn="ctr" rtl="0">
              <a:spcBef>
                <a:spcPts val="0"/>
              </a:spcBef>
              <a:spcAft>
                <a:spcPts val="0"/>
              </a:spcAft>
              <a:buClr>
                <a:schemeClr val="accent2"/>
              </a:buClr>
              <a:buSzPts val="2500"/>
              <a:buNone/>
              <a:defRPr sz="3333">
                <a:solidFill>
                  <a:schemeClr val="accent2"/>
                </a:solidFill>
              </a:defRPr>
            </a:lvl2pPr>
            <a:lvl3pPr lvl="2" algn="ctr" rtl="0">
              <a:spcBef>
                <a:spcPts val="0"/>
              </a:spcBef>
              <a:spcAft>
                <a:spcPts val="0"/>
              </a:spcAft>
              <a:buClr>
                <a:schemeClr val="accent2"/>
              </a:buClr>
              <a:buSzPts val="2500"/>
              <a:buNone/>
              <a:defRPr sz="3333">
                <a:solidFill>
                  <a:schemeClr val="accent2"/>
                </a:solidFill>
              </a:defRPr>
            </a:lvl3pPr>
            <a:lvl4pPr lvl="3" algn="ctr" rtl="0">
              <a:spcBef>
                <a:spcPts val="0"/>
              </a:spcBef>
              <a:spcAft>
                <a:spcPts val="0"/>
              </a:spcAft>
              <a:buClr>
                <a:schemeClr val="accent2"/>
              </a:buClr>
              <a:buSzPts val="2500"/>
              <a:buNone/>
              <a:defRPr sz="3333">
                <a:solidFill>
                  <a:schemeClr val="accent2"/>
                </a:solidFill>
              </a:defRPr>
            </a:lvl4pPr>
            <a:lvl5pPr lvl="4" algn="ctr" rtl="0">
              <a:spcBef>
                <a:spcPts val="0"/>
              </a:spcBef>
              <a:spcAft>
                <a:spcPts val="0"/>
              </a:spcAft>
              <a:buClr>
                <a:schemeClr val="accent2"/>
              </a:buClr>
              <a:buSzPts val="2500"/>
              <a:buNone/>
              <a:defRPr sz="3333">
                <a:solidFill>
                  <a:schemeClr val="accent2"/>
                </a:solidFill>
              </a:defRPr>
            </a:lvl5pPr>
            <a:lvl6pPr lvl="5" algn="ctr" rtl="0">
              <a:spcBef>
                <a:spcPts val="0"/>
              </a:spcBef>
              <a:spcAft>
                <a:spcPts val="0"/>
              </a:spcAft>
              <a:buClr>
                <a:schemeClr val="accent2"/>
              </a:buClr>
              <a:buSzPts val="2500"/>
              <a:buNone/>
              <a:defRPr sz="3333">
                <a:solidFill>
                  <a:schemeClr val="accent2"/>
                </a:solidFill>
              </a:defRPr>
            </a:lvl6pPr>
            <a:lvl7pPr lvl="6" algn="ctr" rtl="0">
              <a:spcBef>
                <a:spcPts val="0"/>
              </a:spcBef>
              <a:spcAft>
                <a:spcPts val="0"/>
              </a:spcAft>
              <a:buClr>
                <a:schemeClr val="accent2"/>
              </a:buClr>
              <a:buSzPts val="2500"/>
              <a:buNone/>
              <a:defRPr sz="3333">
                <a:solidFill>
                  <a:schemeClr val="accent2"/>
                </a:solidFill>
              </a:defRPr>
            </a:lvl7pPr>
            <a:lvl8pPr lvl="7" algn="ctr" rtl="0">
              <a:spcBef>
                <a:spcPts val="0"/>
              </a:spcBef>
              <a:spcAft>
                <a:spcPts val="0"/>
              </a:spcAft>
              <a:buClr>
                <a:schemeClr val="accent2"/>
              </a:buClr>
              <a:buSzPts val="2500"/>
              <a:buNone/>
              <a:defRPr sz="3333">
                <a:solidFill>
                  <a:schemeClr val="accent2"/>
                </a:solidFill>
              </a:defRPr>
            </a:lvl8pPr>
            <a:lvl9pPr lvl="8" algn="ctr" rtl="0">
              <a:spcBef>
                <a:spcPts val="0"/>
              </a:spcBef>
              <a:spcAft>
                <a:spcPts val="0"/>
              </a:spcAft>
              <a:buClr>
                <a:schemeClr val="accent2"/>
              </a:buClr>
              <a:buSzPts val="2500"/>
              <a:buNone/>
              <a:defRPr sz="3333">
                <a:solidFill>
                  <a:schemeClr val="accent2"/>
                </a:solidFill>
              </a:defRPr>
            </a:lvl9pPr>
          </a:lstStyle>
          <a:p>
            <a:endParaRPr/>
          </a:p>
        </p:txBody>
      </p:sp>
      <p:sp>
        <p:nvSpPr>
          <p:cNvPr id="73" name="Google Shape;73;p17"/>
          <p:cNvSpPr txBox="1">
            <a:spLocks noGrp="1"/>
          </p:cNvSpPr>
          <p:nvPr>
            <p:ph type="subTitle" idx="6"/>
          </p:nvPr>
        </p:nvSpPr>
        <p:spPr>
          <a:xfrm>
            <a:off x="8206300" y="4204167"/>
            <a:ext cx="3026000" cy="115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2"/>
              </a:buClr>
              <a:buSzPts val="1400"/>
              <a:buNone/>
              <a:defRPr sz="1867"/>
            </a:lvl1pPr>
            <a:lvl2pPr lvl="1" algn="ctr" rtl="0">
              <a:lnSpc>
                <a:spcPct val="100000"/>
              </a:lnSpc>
              <a:spcBef>
                <a:spcPts val="0"/>
              </a:spcBef>
              <a:spcAft>
                <a:spcPts val="0"/>
              </a:spcAft>
              <a:buClr>
                <a:schemeClr val="accent2"/>
              </a:buClr>
              <a:buSzPts val="1400"/>
              <a:buNone/>
              <a:defRPr>
                <a:solidFill>
                  <a:schemeClr val="accent2"/>
                </a:solidFill>
              </a:defRPr>
            </a:lvl2pPr>
            <a:lvl3pPr lvl="2" algn="ctr" rtl="0">
              <a:lnSpc>
                <a:spcPct val="100000"/>
              </a:lnSpc>
              <a:spcBef>
                <a:spcPts val="2133"/>
              </a:spcBef>
              <a:spcAft>
                <a:spcPts val="0"/>
              </a:spcAft>
              <a:buClr>
                <a:schemeClr val="accent2"/>
              </a:buClr>
              <a:buSzPts val="1400"/>
              <a:buNone/>
              <a:defRPr>
                <a:solidFill>
                  <a:schemeClr val="accent2"/>
                </a:solidFill>
              </a:defRPr>
            </a:lvl3pPr>
            <a:lvl4pPr lvl="3" algn="ctr" rtl="0">
              <a:lnSpc>
                <a:spcPct val="100000"/>
              </a:lnSpc>
              <a:spcBef>
                <a:spcPts val="2133"/>
              </a:spcBef>
              <a:spcAft>
                <a:spcPts val="0"/>
              </a:spcAft>
              <a:buClr>
                <a:schemeClr val="accent2"/>
              </a:buClr>
              <a:buSzPts val="1400"/>
              <a:buNone/>
              <a:defRPr>
                <a:solidFill>
                  <a:schemeClr val="accent2"/>
                </a:solidFill>
              </a:defRPr>
            </a:lvl4pPr>
            <a:lvl5pPr lvl="4" algn="ctr" rtl="0">
              <a:lnSpc>
                <a:spcPct val="100000"/>
              </a:lnSpc>
              <a:spcBef>
                <a:spcPts val="2133"/>
              </a:spcBef>
              <a:spcAft>
                <a:spcPts val="0"/>
              </a:spcAft>
              <a:buClr>
                <a:schemeClr val="accent2"/>
              </a:buClr>
              <a:buSzPts val="1400"/>
              <a:buNone/>
              <a:defRPr>
                <a:solidFill>
                  <a:schemeClr val="accent2"/>
                </a:solidFill>
              </a:defRPr>
            </a:lvl5pPr>
            <a:lvl6pPr lvl="5" algn="ctr" rtl="0">
              <a:lnSpc>
                <a:spcPct val="100000"/>
              </a:lnSpc>
              <a:spcBef>
                <a:spcPts val="2133"/>
              </a:spcBef>
              <a:spcAft>
                <a:spcPts val="0"/>
              </a:spcAft>
              <a:buClr>
                <a:schemeClr val="accent2"/>
              </a:buClr>
              <a:buSzPts val="1400"/>
              <a:buNone/>
              <a:defRPr>
                <a:solidFill>
                  <a:schemeClr val="accent2"/>
                </a:solidFill>
              </a:defRPr>
            </a:lvl6pPr>
            <a:lvl7pPr lvl="6" algn="ctr" rtl="0">
              <a:lnSpc>
                <a:spcPct val="100000"/>
              </a:lnSpc>
              <a:spcBef>
                <a:spcPts val="2133"/>
              </a:spcBef>
              <a:spcAft>
                <a:spcPts val="0"/>
              </a:spcAft>
              <a:buClr>
                <a:schemeClr val="accent2"/>
              </a:buClr>
              <a:buSzPts val="1400"/>
              <a:buNone/>
              <a:defRPr>
                <a:solidFill>
                  <a:schemeClr val="accent2"/>
                </a:solidFill>
              </a:defRPr>
            </a:lvl7pPr>
            <a:lvl8pPr lvl="7" algn="ctr" rtl="0">
              <a:lnSpc>
                <a:spcPct val="100000"/>
              </a:lnSpc>
              <a:spcBef>
                <a:spcPts val="2133"/>
              </a:spcBef>
              <a:spcAft>
                <a:spcPts val="0"/>
              </a:spcAft>
              <a:buClr>
                <a:schemeClr val="accent2"/>
              </a:buClr>
              <a:buSzPts val="1400"/>
              <a:buNone/>
              <a:defRPr>
                <a:solidFill>
                  <a:schemeClr val="accent2"/>
                </a:solidFill>
              </a:defRPr>
            </a:lvl8pPr>
            <a:lvl9pPr lvl="8" algn="ctr" rtl="0">
              <a:lnSpc>
                <a:spcPct val="100000"/>
              </a:lnSpc>
              <a:spcBef>
                <a:spcPts val="2133"/>
              </a:spcBef>
              <a:spcAft>
                <a:spcPts val="2133"/>
              </a:spcAft>
              <a:buClr>
                <a:schemeClr val="accent2"/>
              </a:buClr>
              <a:buSzPts val="1400"/>
              <a:buNone/>
              <a:defRPr>
                <a:solidFill>
                  <a:schemeClr val="accent2"/>
                </a:solidFill>
              </a:defRPr>
            </a:lvl9pPr>
          </a:lstStyle>
          <a:p>
            <a:endParaRPr/>
          </a:p>
        </p:txBody>
      </p:sp>
    </p:spTree>
    <p:extLst>
      <p:ext uri="{BB962C8B-B14F-4D97-AF65-F5344CB8AC3E}">
        <p14:creationId xmlns:p14="http://schemas.microsoft.com/office/powerpoint/2010/main" val="3242027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43B58D0-BC8A-4AF4-88B0-EEBDB39254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21F68E29-8957-49E0-A180-6664F22CBE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F35BC541-1495-41DF-B744-66123B0359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B447D2-833B-4B4F-8B9B-0985115FB9E6}" type="datetimeFigureOut">
              <a:rPr lang="es-PE" smtClean="0"/>
              <a:t>12/06/2025</a:t>
            </a:fld>
            <a:endParaRPr lang="es-PE"/>
          </a:p>
        </p:txBody>
      </p:sp>
      <p:sp>
        <p:nvSpPr>
          <p:cNvPr id="5" name="Marcador de pie de página 4">
            <a:extLst>
              <a:ext uri="{FF2B5EF4-FFF2-40B4-BE49-F238E27FC236}">
                <a16:creationId xmlns:a16="http://schemas.microsoft.com/office/drawing/2014/main" id="{A4E8A696-0F0F-4F39-9ABC-0349BBA062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Marcador de número de diapositiva 5">
            <a:extLst>
              <a:ext uri="{FF2B5EF4-FFF2-40B4-BE49-F238E27FC236}">
                <a16:creationId xmlns:a16="http://schemas.microsoft.com/office/drawing/2014/main" id="{2674C18E-CC43-4BAC-8009-9E456CF79C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ACBC74-07D1-4D92-85F4-F01BF13A838D}" type="slidenum">
              <a:rPr lang="es-PE" smtClean="0"/>
              <a:t>‹Nº›</a:t>
            </a:fld>
            <a:endParaRPr lang="es-PE"/>
          </a:p>
        </p:txBody>
      </p:sp>
    </p:spTree>
    <p:extLst>
      <p:ext uri="{BB962C8B-B14F-4D97-AF65-F5344CB8AC3E}">
        <p14:creationId xmlns:p14="http://schemas.microsoft.com/office/powerpoint/2010/main" val="317732171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8">
            <a:extLst>
              <a:ext uri="{FF2B5EF4-FFF2-40B4-BE49-F238E27FC236}">
                <a16:creationId xmlns:a16="http://schemas.microsoft.com/office/drawing/2014/main" id="{97EA6E5D-ADA7-41AE-B805-2A715504624C}"/>
              </a:ext>
            </a:extLst>
          </p:cNvPr>
          <p:cNvPicPr>
            <a:picLocks noChangeAspect="1"/>
          </p:cNvPicPr>
          <p:nvPr/>
        </p:nvPicPr>
        <p:blipFill rotWithShape="1">
          <a:blip r:embed="rId2"/>
          <a:srcRect l="28594" t="44583" r="14707" b="12500"/>
          <a:stretch/>
        </p:blipFill>
        <p:spPr>
          <a:xfrm>
            <a:off x="1" y="3400425"/>
            <a:ext cx="6096000" cy="3460597"/>
          </a:xfrm>
          <a:prstGeom prst="rect">
            <a:avLst/>
          </a:prstGeom>
        </p:spPr>
      </p:pic>
      <p:pic>
        <p:nvPicPr>
          <p:cNvPr id="13" name="Imagen 12">
            <a:extLst>
              <a:ext uri="{FF2B5EF4-FFF2-40B4-BE49-F238E27FC236}">
                <a16:creationId xmlns:a16="http://schemas.microsoft.com/office/drawing/2014/main" id="{FED5B519-B004-4B33-ABD1-571984BA5D92}"/>
              </a:ext>
            </a:extLst>
          </p:cNvPr>
          <p:cNvPicPr>
            <a:picLocks noChangeAspect="1"/>
          </p:cNvPicPr>
          <p:nvPr/>
        </p:nvPicPr>
        <p:blipFill>
          <a:blip r:embed="rId3"/>
          <a:stretch>
            <a:fillRect/>
          </a:stretch>
        </p:blipFill>
        <p:spPr>
          <a:xfrm>
            <a:off x="6019800" y="3395664"/>
            <a:ext cx="6172200" cy="3471862"/>
          </a:xfrm>
          <a:prstGeom prst="rect">
            <a:avLst/>
          </a:prstGeom>
        </p:spPr>
      </p:pic>
      <p:pic>
        <p:nvPicPr>
          <p:cNvPr id="4" name="Imagen 3">
            <a:extLst>
              <a:ext uri="{FF2B5EF4-FFF2-40B4-BE49-F238E27FC236}">
                <a16:creationId xmlns:a16="http://schemas.microsoft.com/office/drawing/2014/main" id="{8AD1E95B-3E11-40A9-8D8E-ECC6FA10A0A4}"/>
              </a:ext>
            </a:extLst>
          </p:cNvPr>
          <p:cNvPicPr>
            <a:picLocks noChangeAspect="1"/>
          </p:cNvPicPr>
          <p:nvPr/>
        </p:nvPicPr>
        <p:blipFill rotWithShape="1">
          <a:blip r:embed="rId4"/>
          <a:srcRect l="4484" t="38914" b="22361"/>
          <a:stretch/>
        </p:blipFill>
        <p:spPr>
          <a:xfrm>
            <a:off x="0" y="0"/>
            <a:ext cx="6290292" cy="3400425"/>
          </a:xfrm>
          <a:prstGeom prst="rect">
            <a:avLst/>
          </a:prstGeom>
        </p:spPr>
      </p:pic>
      <p:pic>
        <p:nvPicPr>
          <p:cNvPr id="5" name="Picture 3" descr="A group of people standing around a table with post it notes&#10;&#10;Description automatically generated">
            <a:extLst>
              <a:ext uri="{FF2B5EF4-FFF2-40B4-BE49-F238E27FC236}">
                <a16:creationId xmlns:a16="http://schemas.microsoft.com/office/drawing/2014/main" id="{ECE5F104-680C-4F1B-9D53-6B9925656F18}"/>
              </a:ext>
            </a:extLst>
          </p:cNvPr>
          <p:cNvPicPr>
            <a:picLocks noChangeAspect="1"/>
          </p:cNvPicPr>
          <p:nvPr/>
        </p:nvPicPr>
        <p:blipFill rotWithShape="1">
          <a:blip r:embed="rId5"/>
          <a:srcRect t="27830"/>
          <a:stretch/>
        </p:blipFill>
        <p:spPr>
          <a:xfrm>
            <a:off x="5919902" y="0"/>
            <a:ext cx="6272097" cy="3400425"/>
          </a:xfrm>
          <a:prstGeom prst="rect">
            <a:avLst/>
          </a:prstGeom>
        </p:spPr>
      </p:pic>
      <p:sp>
        <p:nvSpPr>
          <p:cNvPr id="8" name="Título 1">
            <a:extLst>
              <a:ext uri="{FF2B5EF4-FFF2-40B4-BE49-F238E27FC236}">
                <a16:creationId xmlns:a16="http://schemas.microsoft.com/office/drawing/2014/main" id="{C839E995-205B-4561-8310-4A0F8E3C4652}"/>
              </a:ext>
            </a:extLst>
          </p:cNvPr>
          <p:cNvSpPr txBox="1">
            <a:spLocks/>
          </p:cNvSpPr>
          <p:nvPr/>
        </p:nvSpPr>
        <p:spPr>
          <a:xfrm>
            <a:off x="1524000" y="2073276"/>
            <a:ext cx="9144000" cy="1971674"/>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PE" dirty="0"/>
              <a:t>Juventudes, movilidades y liderazgo</a:t>
            </a:r>
          </a:p>
          <a:p>
            <a:r>
              <a:rPr lang="es-ES" sz="3500" dirty="0"/>
              <a:t>SAMA, ANPE, PROINPA</a:t>
            </a:r>
            <a:endParaRPr lang="es-PE" dirty="0"/>
          </a:p>
        </p:txBody>
      </p:sp>
    </p:spTree>
    <p:extLst>
      <p:ext uri="{BB962C8B-B14F-4D97-AF65-F5344CB8AC3E}">
        <p14:creationId xmlns:p14="http://schemas.microsoft.com/office/powerpoint/2010/main" val="1845722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0EBF8E-4F2E-F3FC-F632-0556563A9106}"/>
              </a:ext>
            </a:extLst>
          </p:cNvPr>
          <p:cNvSpPr>
            <a:spLocks noGrp="1"/>
          </p:cNvSpPr>
          <p:nvPr>
            <p:ph type="title"/>
          </p:nvPr>
        </p:nvSpPr>
        <p:spPr>
          <a:xfrm>
            <a:off x="1172497" y="3765549"/>
            <a:ext cx="10515600" cy="1325563"/>
          </a:xfrm>
        </p:spPr>
        <p:txBody>
          <a:bodyPr/>
          <a:lstStyle/>
          <a:p>
            <a:r>
              <a:rPr lang="es-MX" dirty="0"/>
              <a:t>Objetivos</a:t>
            </a:r>
            <a:endParaRPr lang="es-PE" dirty="0"/>
          </a:p>
        </p:txBody>
      </p:sp>
      <p:sp>
        <p:nvSpPr>
          <p:cNvPr id="3" name="Marcador de contenido 2">
            <a:extLst>
              <a:ext uri="{FF2B5EF4-FFF2-40B4-BE49-F238E27FC236}">
                <a16:creationId xmlns:a16="http://schemas.microsoft.com/office/drawing/2014/main" id="{E495768A-D665-CB46-2EF2-0084FFBCE934}"/>
              </a:ext>
            </a:extLst>
          </p:cNvPr>
          <p:cNvSpPr>
            <a:spLocks noGrp="1"/>
          </p:cNvSpPr>
          <p:nvPr>
            <p:ph idx="1"/>
          </p:nvPr>
        </p:nvSpPr>
        <p:spPr>
          <a:xfrm>
            <a:off x="1172497" y="5091112"/>
            <a:ext cx="10515600" cy="1172344"/>
          </a:xfrm>
        </p:spPr>
        <p:txBody>
          <a:bodyPr>
            <a:normAutofit/>
          </a:bodyPr>
          <a:lstStyle/>
          <a:p>
            <a:pPr rtl="0">
              <a:spcBef>
                <a:spcPts val="0"/>
              </a:spcBef>
              <a:spcAft>
                <a:spcPts val="0"/>
              </a:spcAft>
            </a:pPr>
            <a:r>
              <a:rPr lang="es-ES" sz="2000" b="0" i="0" u="none" strike="noStrike" dirty="0">
                <a:solidFill>
                  <a:srgbClr val="000000"/>
                </a:solidFill>
                <a:effectLst/>
                <a:latin typeface="Arial" panose="020B0604020202020204" pitchFamily="34" charset="0"/>
              </a:rPr>
              <a:t>Reflexionar cómo las condiciones particulares de movilidades deben ser profundizadas para adaptar los proyectos a esas condiciones.</a:t>
            </a:r>
            <a:br>
              <a:rPr lang="es-ES" sz="3200" dirty="0"/>
            </a:br>
            <a:endParaRPr lang="es-PE" sz="3200" dirty="0"/>
          </a:p>
        </p:txBody>
      </p:sp>
      <p:pic>
        <p:nvPicPr>
          <p:cNvPr id="4" name="Imagen 3">
            <a:extLst>
              <a:ext uri="{FF2B5EF4-FFF2-40B4-BE49-F238E27FC236}">
                <a16:creationId xmlns:a16="http://schemas.microsoft.com/office/drawing/2014/main" id="{C616FACC-C6A0-4F04-A087-053921F7DB73}"/>
              </a:ext>
            </a:extLst>
          </p:cNvPr>
          <p:cNvPicPr>
            <a:picLocks noChangeAspect="1"/>
          </p:cNvPicPr>
          <p:nvPr/>
        </p:nvPicPr>
        <p:blipFill rotWithShape="1">
          <a:blip r:embed="rId2"/>
          <a:srcRect l="-867" t="42168" b="32883"/>
          <a:stretch/>
        </p:blipFill>
        <p:spPr>
          <a:xfrm>
            <a:off x="-66675" y="0"/>
            <a:ext cx="12258675" cy="4042878"/>
          </a:xfrm>
          <a:prstGeom prst="rect">
            <a:avLst/>
          </a:prstGeom>
        </p:spPr>
      </p:pic>
    </p:spTree>
    <p:extLst>
      <p:ext uri="{BB962C8B-B14F-4D97-AF65-F5344CB8AC3E}">
        <p14:creationId xmlns:p14="http://schemas.microsoft.com/office/powerpoint/2010/main" val="33162371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8E912F-0EE6-4804-8A51-D409318C2EC5}"/>
              </a:ext>
            </a:extLst>
          </p:cNvPr>
          <p:cNvSpPr>
            <a:spLocks noGrp="1"/>
          </p:cNvSpPr>
          <p:nvPr>
            <p:ph type="title"/>
          </p:nvPr>
        </p:nvSpPr>
        <p:spPr/>
        <p:txBody>
          <a:bodyPr/>
          <a:lstStyle/>
          <a:p>
            <a:endParaRPr lang="es-PE"/>
          </a:p>
        </p:txBody>
      </p:sp>
      <p:sp>
        <p:nvSpPr>
          <p:cNvPr id="14" name="Google Shape;226;p34">
            <a:extLst>
              <a:ext uri="{FF2B5EF4-FFF2-40B4-BE49-F238E27FC236}">
                <a16:creationId xmlns:a16="http://schemas.microsoft.com/office/drawing/2014/main" id="{A3103DC7-E94C-40AE-9FE0-59A816CED85F}"/>
              </a:ext>
            </a:extLst>
          </p:cNvPr>
          <p:cNvSpPr/>
          <p:nvPr/>
        </p:nvSpPr>
        <p:spPr>
          <a:xfrm>
            <a:off x="534139" y="4980568"/>
            <a:ext cx="1208800" cy="1208800"/>
          </a:xfrm>
          <a:prstGeom prst="ellipse">
            <a:avLst/>
          </a:prstGeom>
          <a:solidFill>
            <a:schemeClr val="accent6">
              <a:lumMod val="75000"/>
            </a:schemeClr>
          </a:solidFill>
          <a:ln>
            <a:noFill/>
          </a:ln>
        </p:spPr>
        <p:txBody>
          <a:bodyPr spcFirstLastPara="1" wrap="square" lIns="121900" tIns="121900" rIns="121900" bIns="121900" anchor="ctr" anchorCtr="0">
            <a:noAutofit/>
          </a:bodyPr>
          <a:lstStyle/>
          <a:p>
            <a:endParaRPr sz="2400" dirty="0"/>
          </a:p>
        </p:txBody>
      </p:sp>
      <p:sp>
        <p:nvSpPr>
          <p:cNvPr id="12" name="Google Shape;225;p34">
            <a:extLst>
              <a:ext uri="{FF2B5EF4-FFF2-40B4-BE49-F238E27FC236}">
                <a16:creationId xmlns:a16="http://schemas.microsoft.com/office/drawing/2014/main" id="{5D89828F-9A56-433F-AA7D-C2C31CE03272}"/>
              </a:ext>
            </a:extLst>
          </p:cNvPr>
          <p:cNvSpPr/>
          <p:nvPr/>
        </p:nvSpPr>
        <p:spPr>
          <a:xfrm>
            <a:off x="0" y="481888"/>
            <a:ext cx="1208800" cy="1208800"/>
          </a:xfrm>
          <a:prstGeom prst="ellipse">
            <a:avLst/>
          </a:prstGeom>
          <a:solidFill>
            <a:schemeClr val="accent2"/>
          </a:solidFill>
          <a:ln>
            <a:noFill/>
          </a:ln>
        </p:spPr>
        <p:txBody>
          <a:bodyPr spcFirstLastPara="1" wrap="square" lIns="121900" tIns="121900" rIns="121900" bIns="121900" anchor="ctr" anchorCtr="0">
            <a:noAutofit/>
          </a:bodyPr>
          <a:lstStyle/>
          <a:p>
            <a:endParaRPr sz="2400" dirty="0"/>
          </a:p>
        </p:txBody>
      </p:sp>
      <p:sp>
        <p:nvSpPr>
          <p:cNvPr id="13" name="Google Shape;226;p34">
            <a:extLst>
              <a:ext uri="{FF2B5EF4-FFF2-40B4-BE49-F238E27FC236}">
                <a16:creationId xmlns:a16="http://schemas.microsoft.com/office/drawing/2014/main" id="{908BA559-F9F3-48D2-B077-073F30F073CF}"/>
              </a:ext>
            </a:extLst>
          </p:cNvPr>
          <p:cNvSpPr/>
          <p:nvPr/>
        </p:nvSpPr>
        <p:spPr>
          <a:xfrm>
            <a:off x="3491191" y="2444910"/>
            <a:ext cx="1208800" cy="1208800"/>
          </a:xfrm>
          <a:prstGeom prst="ellipse">
            <a:avLst/>
          </a:prstGeom>
          <a:solidFill>
            <a:srgbClr val="3C46A5"/>
          </a:solidFill>
          <a:ln>
            <a:noFill/>
          </a:ln>
        </p:spPr>
        <p:txBody>
          <a:bodyPr spcFirstLastPara="1" wrap="square" lIns="121900" tIns="121900" rIns="121900" bIns="121900" anchor="ctr" anchorCtr="0">
            <a:noAutofit/>
          </a:bodyPr>
          <a:lstStyle/>
          <a:p>
            <a:endParaRPr sz="2400"/>
          </a:p>
        </p:txBody>
      </p:sp>
      <p:pic>
        <p:nvPicPr>
          <p:cNvPr id="5" name="Marcador de contenido 4">
            <a:extLst>
              <a:ext uri="{FF2B5EF4-FFF2-40B4-BE49-F238E27FC236}">
                <a16:creationId xmlns:a16="http://schemas.microsoft.com/office/drawing/2014/main" id="{D8BA0123-5FD6-4C5E-A5D7-CDDA174E8BBD}"/>
              </a:ext>
            </a:extLst>
          </p:cNvPr>
          <p:cNvPicPr>
            <a:picLocks noGrp="1" noChangeAspect="1"/>
          </p:cNvPicPr>
          <p:nvPr>
            <p:ph idx="1"/>
          </p:nvPr>
        </p:nvPicPr>
        <p:blipFill>
          <a:blip r:embed="rId2"/>
          <a:stretch>
            <a:fillRect/>
          </a:stretch>
        </p:blipFill>
        <p:spPr>
          <a:xfrm>
            <a:off x="838200" y="4677061"/>
            <a:ext cx="5915582" cy="1815814"/>
          </a:xfrm>
        </p:spPr>
      </p:pic>
      <p:pic>
        <p:nvPicPr>
          <p:cNvPr id="9" name="Imagen 8">
            <a:extLst>
              <a:ext uri="{FF2B5EF4-FFF2-40B4-BE49-F238E27FC236}">
                <a16:creationId xmlns:a16="http://schemas.microsoft.com/office/drawing/2014/main" id="{C5673EAF-0B80-4048-8B56-5F2D16736463}"/>
              </a:ext>
            </a:extLst>
          </p:cNvPr>
          <p:cNvPicPr>
            <a:picLocks noChangeAspect="1"/>
          </p:cNvPicPr>
          <p:nvPr/>
        </p:nvPicPr>
        <p:blipFill>
          <a:blip r:embed="rId3"/>
          <a:stretch>
            <a:fillRect/>
          </a:stretch>
        </p:blipFill>
        <p:spPr>
          <a:xfrm>
            <a:off x="381000" y="447511"/>
            <a:ext cx="9306038" cy="1815813"/>
          </a:xfrm>
          <a:prstGeom prst="rect">
            <a:avLst/>
          </a:prstGeom>
        </p:spPr>
      </p:pic>
      <p:pic>
        <p:nvPicPr>
          <p:cNvPr id="11" name="Imagen 10">
            <a:extLst>
              <a:ext uri="{FF2B5EF4-FFF2-40B4-BE49-F238E27FC236}">
                <a16:creationId xmlns:a16="http://schemas.microsoft.com/office/drawing/2014/main" id="{F0069077-3B1A-4059-B93E-7D0DF5E36464}"/>
              </a:ext>
            </a:extLst>
          </p:cNvPr>
          <p:cNvPicPr>
            <a:picLocks noChangeAspect="1"/>
          </p:cNvPicPr>
          <p:nvPr/>
        </p:nvPicPr>
        <p:blipFill>
          <a:blip r:embed="rId4"/>
          <a:stretch>
            <a:fillRect/>
          </a:stretch>
        </p:blipFill>
        <p:spPr>
          <a:xfrm>
            <a:off x="3878005" y="2162175"/>
            <a:ext cx="8313995" cy="2159337"/>
          </a:xfrm>
          <a:prstGeom prst="rect">
            <a:avLst/>
          </a:prstGeom>
        </p:spPr>
      </p:pic>
    </p:spTree>
    <p:extLst>
      <p:ext uri="{BB962C8B-B14F-4D97-AF65-F5344CB8AC3E}">
        <p14:creationId xmlns:p14="http://schemas.microsoft.com/office/powerpoint/2010/main" val="9355102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4"/>
          <p:cNvSpPr txBox="1">
            <a:spLocks noGrp="1"/>
          </p:cNvSpPr>
          <p:nvPr>
            <p:ph type="title"/>
          </p:nvPr>
        </p:nvSpPr>
        <p:spPr>
          <a:xfrm>
            <a:off x="407900" y="747464"/>
            <a:ext cx="10272000" cy="763600"/>
          </a:xfrm>
          <a:prstGeom prst="rect">
            <a:avLst/>
          </a:prstGeom>
        </p:spPr>
        <p:txBody>
          <a:bodyPr spcFirstLastPara="1" vert="horz" wrap="square" lIns="121900" tIns="121900" rIns="121900" bIns="121900" rtlCol="0" anchor="t" anchorCtr="0">
            <a:noAutofit/>
          </a:bodyPr>
          <a:lstStyle/>
          <a:p>
            <a:r>
              <a:rPr lang="en" b="0" dirty="0">
                <a:latin typeface="Inter SemiBold"/>
                <a:ea typeface="Inter SemiBold"/>
                <a:cs typeface="Inter SemiBold"/>
                <a:sym typeface="Inter SemiBold"/>
              </a:rPr>
              <a:t>Contextos en común</a:t>
            </a:r>
            <a:endParaRPr b="0" dirty="0">
              <a:latin typeface="Inter SemiBold"/>
              <a:ea typeface="Inter SemiBold"/>
              <a:cs typeface="Inter SemiBold"/>
              <a:sym typeface="Inter SemiBold"/>
            </a:endParaRPr>
          </a:p>
        </p:txBody>
      </p:sp>
      <p:sp>
        <p:nvSpPr>
          <p:cNvPr id="220" name="Google Shape;220;p34"/>
          <p:cNvSpPr txBox="1">
            <a:spLocks noGrp="1"/>
          </p:cNvSpPr>
          <p:nvPr>
            <p:ph type="title" idx="2"/>
          </p:nvPr>
        </p:nvSpPr>
        <p:spPr>
          <a:xfrm>
            <a:off x="671965" y="3843793"/>
            <a:ext cx="3042785" cy="541600"/>
          </a:xfrm>
          <a:prstGeom prst="rect">
            <a:avLst/>
          </a:prstGeom>
        </p:spPr>
        <p:txBody>
          <a:bodyPr spcFirstLastPara="1" vert="horz" wrap="square" lIns="121900" tIns="121900" rIns="121900" bIns="121900" rtlCol="0" anchor="b" anchorCtr="0">
            <a:noAutofit/>
          </a:bodyPr>
          <a:lstStyle/>
          <a:p>
            <a:pPr>
              <a:buClr>
                <a:schemeClr val="dk1"/>
              </a:buClr>
              <a:buSzPts val="1100"/>
            </a:pPr>
            <a:r>
              <a:rPr lang="en" sz="2400" dirty="0">
                <a:latin typeface="Inter SemiBold"/>
                <a:ea typeface="Inter SemiBold"/>
                <a:cs typeface="Inter SemiBold"/>
                <a:sym typeface="Inter SemiBold"/>
              </a:rPr>
              <a:t>Tipo predominante agricultura familiar</a:t>
            </a:r>
            <a:endParaRPr sz="2400" dirty="0">
              <a:latin typeface="Inter SemiBold"/>
              <a:ea typeface="Inter SemiBold"/>
              <a:cs typeface="Inter SemiBold"/>
              <a:sym typeface="Inter SemiBold"/>
            </a:endParaRPr>
          </a:p>
        </p:txBody>
      </p:sp>
      <p:sp>
        <p:nvSpPr>
          <p:cNvPr id="223" name="Google Shape;223;p34"/>
          <p:cNvSpPr txBox="1">
            <a:spLocks noGrp="1"/>
          </p:cNvSpPr>
          <p:nvPr>
            <p:ph type="subTitle" idx="1"/>
          </p:nvPr>
        </p:nvSpPr>
        <p:spPr>
          <a:xfrm>
            <a:off x="9445605" y="4368781"/>
            <a:ext cx="2505033" cy="1159200"/>
          </a:xfrm>
          <a:prstGeom prst="rect">
            <a:avLst/>
          </a:prstGeom>
        </p:spPr>
        <p:txBody>
          <a:bodyPr spcFirstLastPara="1" vert="horz" wrap="square" lIns="121900" tIns="121900" rIns="121900" bIns="121900" rtlCol="0" anchor="t" anchorCtr="0">
            <a:noAutofit/>
          </a:bodyPr>
          <a:lstStyle/>
          <a:p>
            <a:pPr marL="0" indent="0">
              <a:buClr>
                <a:schemeClr val="dk1"/>
              </a:buClr>
              <a:buSzPts val="1100"/>
            </a:pPr>
            <a:r>
              <a:rPr lang="es-ES" sz="1733" dirty="0">
                <a:latin typeface="Inter"/>
                <a:ea typeface="Inter"/>
                <a:cs typeface="Inter"/>
                <a:sym typeface="Inter"/>
              </a:rPr>
              <a:t>Hay cambios significativos en la presencia de jóvenes en los proyectos</a:t>
            </a:r>
            <a:endParaRPr sz="1733" dirty="0">
              <a:latin typeface="Inter"/>
              <a:ea typeface="Inter"/>
              <a:cs typeface="Inter"/>
              <a:sym typeface="Inter"/>
            </a:endParaRPr>
          </a:p>
          <a:p>
            <a:pPr marL="0" indent="0"/>
            <a:endParaRPr dirty="0"/>
          </a:p>
        </p:txBody>
      </p:sp>
      <p:sp>
        <p:nvSpPr>
          <p:cNvPr id="222" name="Google Shape;222;p34"/>
          <p:cNvSpPr txBox="1">
            <a:spLocks noGrp="1"/>
          </p:cNvSpPr>
          <p:nvPr>
            <p:ph type="title" idx="3"/>
          </p:nvPr>
        </p:nvSpPr>
        <p:spPr>
          <a:xfrm>
            <a:off x="9445605" y="3859025"/>
            <a:ext cx="2505032" cy="541600"/>
          </a:xfrm>
          <a:prstGeom prst="rect">
            <a:avLst/>
          </a:prstGeom>
          <a:noFill/>
          <a:ln>
            <a:noFill/>
          </a:ln>
        </p:spPr>
        <p:txBody>
          <a:bodyPr spcFirstLastPara="1" vert="horz" wrap="square" lIns="121900" tIns="121900" rIns="121900" bIns="121900" rtlCol="0" anchor="b" anchorCtr="0">
            <a:noAutofit/>
          </a:bodyPr>
          <a:lstStyle/>
          <a:p>
            <a:pPr>
              <a:buClr>
                <a:schemeClr val="dk1"/>
              </a:buClr>
              <a:buSzPts val="1100"/>
              <a:buFont typeface="Arial"/>
            </a:pPr>
            <a:r>
              <a:rPr lang="en" sz="2400" dirty="0">
                <a:latin typeface="Inter SemiBold"/>
                <a:ea typeface="Inter SemiBold"/>
                <a:sym typeface="Inter SemiBold"/>
              </a:rPr>
              <a:t>Menos población joven</a:t>
            </a:r>
            <a:endParaRPr sz="2400" dirty="0">
              <a:latin typeface="Inter SemiBold"/>
              <a:ea typeface="Inter SemiBold"/>
              <a:sym typeface="Inter SemiBold"/>
            </a:endParaRPr>
          </a:p>
        </p:txBody>
      </p:sp>
      <p:sp>
        <p:nvSpPr>
          <p:cNvPr id="225" name="Google Shape;225;p34"/>
          <p:cNvSpPr/>
          <p:nvPr/>
        </p:nvSpPr>
        <p:spPr>
          <a:xfrm>
            <a:off x="885905" y="2197431"/>
            <a:ext cx="1208800" cy="1208800"/>
          </a:xfrm>
          <a:prstGeom prst="ellipse">
            <a:avLst/>
          </a:prstGeom>
          <a:solidFill>
            <a:schemeClr val="accent2"/>
          </a:solidFill>
          <a:ln>
            <a:noFill/>
          </a:ln>
        </p:spPr>
        <p:txBody>
          <a:bodyPr spcFirstLastPara="1" wrap="square" lIns="121900" tIns="121900" rIns="121900" bIns="121900" anchor="ctr" anchorCtr="0">
            <a:noAutofit/>
          </a:bodyPr>
          <a:lstStyle/>
          <a:p>
            <a:endParaRPr sz="2400" dirty="0"/>
          </a:p>
        </p:txBody>
      </p:sp>
      <p:sp>
        <p:nvSpPr>
          <p:cNvPr id="226" name="Google Shape;226;p34"/>
          <p:cNvSpPr/>
          <p:nvPr/>
        </p:nvSpPr>
        <p:spPr>
          <a:xfrm>
            <a:off x="9555492" y="2222029"/>
            <a:ext cx="1208800" cy="1208800"/>
          </a:xfrm>
          <a:prstGeom prst="ellipse">
            <a:avLst/>
          </a:prstGeom>
          <a:solidFill>
            <a:schemeClr val="accent5"/>
          </a:solidFill>
          <a:ln>
            <a:noFill/>
          </a:ln>
        </p:spPr>
        <p:txBody>
          <a:bodyPr spcFirstLastPara="1" wrap="square" lIns="121900" tIns="121900" rIns="121900" bIns="121900" anchor="ctr" anchorCtr="0">
            <a:noAutofit/>
          </a:bodyPr>
          <a:lstStyle/>
          <a:p>
            <a:endParaRPr sz="2400"/>
          </a:p>
        </p:txBody>
      </p:sp>
      <p:pic>
        <p:nvPicPr>
          <p:cNvPr id="3078" name="Picture 6" descr="Farm Crops Icons - Free SVG &amp; PNG Farm Crops Images - Noun Project">
            <a:extLst>
              <a:ext uri="{FF2B5EF4-FFF2-40B4-BE49-F238E27FC236}">
                <a16:creationId xmlns:a16="http://schemas.microsoft.com/office/drawing/2014/main" id="{73359999-0A88-4CB6-A015-A3FEC433EAD6}"/>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061705" y="2373231"/>
            <a:ext cx="857200" cy="85720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Attrition line icon isolated on white background | Premium Vector">
            <a:extLst>
              <a:ext uri="{FF2B5EF4-FFF2-40B4-BE49-F238E27FC236}">
                <a16:creationId xmlns:a16="http://schemas.microsoft.com/office/drawing/2014/main" id="{60B3A888-69A8-465A-8D0C-E40140E0A132}"/>
              </a:ext>
            </a:extLst>
          </p:cNvPr>
          <p:cNvPicPr>
            <a:picLocks noChangeAspect="1" noChangeArrowheads="1"/>
          </p:cNvPicPr>
          <p:nvPr/>
        </p:nvPicPr>
        <p:blipFill>
          <a:blip r:embed="rId4">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9680943" y="2251587"/>
            <a:ext cx="1042649" cy="1042649"/>
          </a:xfrm>
          <a:prstGeom prst="rect">
            <a:avLst/>
          </a:prstGeom>
          <a:noFill/>
          <a:extLst>
            <a:ext uri="{909E8E84-426E-40DD-AFC4-6F175D3DCCD1}">
              <a14:hiddenFill xmlns:a14="http://schemas.microsoft.com/office/drawing/2010/main">
                <a:solidFill>
                  <a:srgbClr val="FFFFFF"/>
                </a:solidFill>
              </a14:hiddenFill>
            </a:ext>
          </a:extLst>
        </p:spPr>
      </p:pic>
      <p:sp>
        <p:nvSpPr>
          <p:cNvPr id="68" name="Google Shape;222;p34">
            <a:extLst>
              <a:ext uri="{FF2B5EF4-FFF2-40B4-BE49-F238E27FC236}">
                <a16:creationId xmlns:a16="http://schemas.microsoft.com/office/drawing/2014/main" id="{23D16A79-2A6E-42D7-8BD6-2449A7CD11DE}"/>
              </a:ext>
            </a:extLst>
          </p:cNvPr>
          <p:cNvSpPr txBox="1">
            <a:spLocks/>
          </p:cNvSpPr>
          <p:nvPr/>
        </p:nvSpPr>
        <p:spPr>
          <a:xfrm>
            <a:off x="3783519" y="3843793"/>
            <a:ext cx="2051101" cy="5416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2"/>
              </a:buClr>
              <a:buSzPts val="2500"/>
              <a:buFont typeface="Sora"/>
              <a:buNone/>
              <a:defRPr sz="2000" b="1" i="0" u="none" strike="noStrike" cap="none">
                <a:solidFill>
                  <a:schemeClr val="dk1"/>
                </a:solidFill>
                <a:latin typeface="Sora"/>
                <a:ea typeface="Sora"/>
                <a:cs typeface="Sora"/>
                <a:sym typeface="Sora"/>
              </a:defRPr>
            </a:lvl1pPr>
            <a:lvl2pPr marR="0" lvl="1" algn="ctr" rtl="0">
              <a:lnSpc>
                <a:spcPct val="100000"/>
              </a:lnSpc>
              <a:spcBef>
                <a:spcPts val="0"/>
              </a:spcBef>
              <a:spcAft>
                <a:spcPts val="0"/>
              </a:spcAft>
              <a:buClr>
                <a:schemeClr val="accent2"/>
              </a:buClr>
              <a:buSzPts val="2500"/>
              <a:buFont typeface="Sora"/>
              <a:buNone/>
              <a:defRPr sz="2500" b="1" i="0" u="none" strike="noStrike" cap="none">
                <a:solidFill>
                  <a:schemeClr val="accent2"/>
                </a:solidFill>
                <a:latin typeface="Sora"/>
                <a:ea typeface="Sora"/>
                <a:cs typeface="Sora"/>
                <a:sym typeface="Sora"/>
              </a:defRPr>
            </a:lvl2pPr>
            <a:lvl3pPr marR="0" lvl="2" algn="ctr" rtl="0">
              <a:lnSpc>
                <a:spcPct val="100000"/>
              </a:lnSpc>
              <a:spcBef>
                <a:spcPts val="0"/>
              </a:spcBef>
              <a:spcAft>
                <a:spcPts val="0"/>
              </a:spcAft>
              <a:buClr>
                <a:schemeClr val="accent2"/>
              </a:buClr>
              <a:buSzPts val="2500"/>
              <a:buFont typeface="Sora"/>
              <a:buNone/>
              <a:defRPr sz="2500" b="1" i="0" u="none" strike="noStrike" cap="none">
                <a:solidFill>
                  <a:schemeClr val="accent2"/>
                </a:solidFill>
                <a:latin typeface="Sora"/>
                <a:ea typeface="Sora"/>
                <a:cs typeface="Sora"/>
                <a:sym typeface="Sora"/>
              </a:defRPr>
            </a:lvl3pPr>
            <a:lvl4pPr marR="0" lvl="3" algn="ctr" rtl="0">
              <a:lnSpc>
                <a:spcPct val="100000"/>
              </a:lnSpc>
              <a:spcBef>
                <a:spcPts val="0"/>
              </a:spcBef>
              <a:spcAft>
                <a:spcPts val="0"/>
              </a:spcAft>
              <a:buClr>
                <a:schemeClr val="accent2"/>
              </a:buClr>
              <a:buSzPts val="2500"/>
              <a:buFont typeface="Sora"/>
              <a:buNone/>
              <a:defRPr sz="2500" b="1" i="0" u="none" strike="noStrike" cap="none">
                <a:solidFill>
                  <a:schemeClr val="accent2"/>
                </a:solidFill>
                <a:latin typeface="Sora"/>
                <a:ea typeface="Sora"/>
                <a:cs typeface="Sora"/>
                <a:sym typeface="Sora"/>
              </a:defRPr>
            </a:lvl4pPr>
            <a:lvl5pPr marR="0" lvl="4" algn="ctr" rtl="0">
              <a:lnSpc>
                <a:spcPct val="100000"/>
              </a:lnSpc>
              <a:spcBef>
                <a:spcPts val="0"/>
              </a:spcBef>
              <a:spcAft>
                <a:spcPts val="0"/>
              </a:spcAft>
              <a:buClr>
                <a:schemeClr val="accent2"/>
              </a:buClr>
              <a:buSzPts val="2500"/>
              <a:buFont typeface="Sora"/>
              <a:buNone/>
              <a:defRPr sz="2500" b="1" i="0" u="none" strike="noStrike" cap="none">
                <a:solidFill>
                  <a:schemeClr val="accent2"/>
                </a:solidFill>
                <a:latin typeface="Sora"/>
                <a:ea typeface="Sora"/>
                <a:cs typeface="Sora"/>
                <a:sym typeface="Sora"/>
              </a:defRPr>
            </a:lvl5pPr>
            <a:lvl6pPr marR="0" lvl="5" algn="ctr" rtl="0">
              <a:lnSpc>
                <a:spcPct val="100000"/>
              </a:lnSpc>
              <a:spcBef>
                <a:spcPts val="0"/>
              </a:spcBef>
              <a:spcAft>
                <a:spcPts val="0"/>
              </a:spcAft>
              <a:buClr>
                <a:schemeClr val="accent2"/>
              </a:buClr>
              <a:buSzPts val="2500"/>
              <a:buFont typeface="Sora"/>
              <a:buNone/>
              <a:defRPr sz="2500" b="1" i="0" u="none" strike="noStrike" cap="none">
                <a:solidFill>
                  <a:schemeClr val="accent2"/>
                </a:solidFill>
                <a:latin typeface="Sora"/>
                <a:ea typeface="Sora"/>
                <a:cs typeface="Sora"/>
                <a:sym typeface="Sora"/>
              </a:defRPr>
            </a:lvl6pPr>
            <a:lvl7pPr marR="0" lvl="6" algn="ctr" rtl="0">
              <a:lnSpc>
                <a:spcPct val="100000"/>
              </a:lnSpc>
              <a:spcBef>
                <a:spcPts val="0"/>
              </a:spcBef>
              <a:spcAft>
                <a:spcPts val="0"/>
              </a:spcAft>
              <a:buClr>
                <a:schemeClr val="accent2"/>
              </a:buClr>
              <a:buSzPts val="2500"/>
              <a:buFont typeface="Sora"/>
              <a:buNone/>
              <a:defRPr sz="2500" b="1" i="0" u="none" strike="noStrike" cap="none">
                <a:solidFill>
                  <a:schemeClr val="accent2"/>
                </a:solidFill>
                <a:latin typeface="Sora"/>
                <a:ea typeface="Sora"/>
                <a:cs typeface="Sora"/>
                <a:sym typeface="Sora"/>
              </a:defRPr>
            </a:lvl7pPr>
            <a:lvl8pPr marR="0" lvl="7" algn="ctr" rtl="0">
              <a:lnSpc>
                <a:spcPct val="100000"/>
              </a:lnSpc>
              <a:spcBef>
                <a:spcPts val="0"/>
              </a:spcBef>
              <a:spcAft>
                <a:spcPts val="0"/>
              </a:spcAft>
              <a:buClr>
                <a:schemeClr val="accent2"/>
              </a:buClr>
              <a:buSzPts val="2500"/>
              <a:buFont typeface="Sora"/>
              <a:buNone/>
              <a:defRPr sz="2500" b="1" i="0" u="none" strike="noStrike" cap="none">
                <a:solidFill>
                  <a:schemeClr val="accent2"/>
                </a:solidFill>
                <a:latin typeface="Sora"/>
                <a:ea typeface="Sora"/>
                <a:cs typeface="Sora"/>
                <a:sym typeface="Sora"/>
              </a:defRPr>
            </a:lvl8pPr>
            <a:lvl9pPr marR="0" lvl="8" algn="ctr" rtl="0">
              <a:lnSpc>
                <a:spcPct val="100000"/>
              </a:lnSpc>
              <a:spcBef>
                <a:spcPts val="0"/>
              </a:spcBef>
              <a:spcAft>
                <a:spcPts val="0"/>
              </a:spcAft>
              <a:buClr>
                <a:schemeClr val="accent2"/>
              </a:buClr>
              <a:buSzPts val="2500"/>
              <a:buFont typeface="Sora"/>
              <a:buNone/>
              <a:defRPr sz="2500" b="1" i="0" u="none" strike="noStrike" cap="none">
                <a:solidFill>
                  <a:schemeClr val="accent2"/>
                </a:solidFill>
                <a:latin typeface="Sora"/>
                <a:ea typeface="Sora"/>
                <a:cs typeface="Sora"/>
                <a:sym typeface="Sora"/>
              </a:defRPr>
            </a:lvl9pPr>
          </a:lstStyle>
          <a:p>
            <a:pPr>
              <a:buClr>
                <a:schemeClr val="dk1"/>
              </a:buClr>
              <a:buSzPts val="1100"/>
              <a:buFont typeface="Arial"/>
              <a:buNone/>
            </a:pPr>
            <a:r>
              <a:rPr lang="es-ES" sz="2400" b="0" dirty="0">
                <a:latin typeface="Inter SemiBold"/>
                <a:ea typeface="Inter SemiBold"/>
                <a:sym typeface="Inter SemiBold"/>
              </a:rPr>
              <a:t>Desigualdad y pobreza</a:t>
            </a:r>
            <a:endParaRPr lang="es-PE" sz="2400" b="0" dirty="0">
              <a:latin typeface="Inter SemiBold"/>
              <a:ea typeface="Inter SemiBold"/>
              <a:sym typeface="Inter SemiBold"/>
            </a:endParaRPr>
          </a:p>
        </p:txBody>
      </p:sp>
      <p:sp>
        <p:nvSpPr>
          <p:cNvPr id="69" name="Google Shape;223;p34">
            <a:extLst>
              <a:ext uri="{FF2B5EF4-FFF2-40B4-BE49-F238E27FC236}">
                <a16:creationId xmlns:a16="http://schemas.microsoft.com/office/drawing/2014/main" id="{10071C4C-A069-40B2-A9FA-5EDCF9B33F71}"/>
              </a:ext>
            </a:extLst>
          </p:cNvPr>
          <p:cNvSpPr txBox="1">
            <a:spLocks/>
          </p:cNvSpPr>
          <p:nvPr/>
        </p:nvSpPr>
        <p:spPr>
          <a:xfrm>
            <a:off x="3783518" y="4411426"/>
            <a:ext cx="1712088" cy="11592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accent2"/>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2pPr>
            <a:lvl3pPr marL="1371600" marR="0" lvl="2" indent="-317500" algn="ctr" rtl="0">
              <a:lnSpc>
                <a:spcPct val="100000"/>
              </a:lnSpc>
              <a:spcBef>
                <a:spcPts val="160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3pPr>
            <a:lvl4pPr marL="1828800" marR="0" lvl="3" indent="-317500" algn="ctr" rtl="0">
              <a:lnSpc>
                <a:spcPct val="100000"/>
              </a:lnSpc>
              <a:spcBef>
                <a:spcPts val="160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4pPr>
            <a:lvl5pPr marL="2286000" marR="0" lvl="4" indent="-317500" algn="ctr" rtl="0">
              <a:lnSpc>
                <a:spcPct val="100000"/>
              </a:lnSpc>
              <a:spcBef>
                <a:spcPts val="160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5pPr>
            <a:lvl6pPr marL="2743200" marR="0" lvl="5" indent="-317500" algn="ctr" rtl="0">
              <a:lnSpc>
                <a:spcPct val="100000"/>
              </a:lnSpc>
              <a:spcBef>
                <a:spcPts val="160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6pPr>
            <a:lvl7pPr marL="3200400" marR="0" lvl="6" indent="-317500" algn="ctr" rtl="0">
              <a:lnSpc>
                <a:spcPct val="100000"/>
              </a:lnSpc>
              <a:spcBef>
                <a:spcPts val="160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7pPr>
            <a:lvl8pPr marL="3657600" marR="0" lvl="7" indent="-317500" algn="ctr" rtl="0">
              <a:lnSpc>
                <a:spcPct val="100000"/>
              </a:lnSpc>
              <a:spcBef>
                <a:spcPts val="160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8pPr>
            <a:lvl9pPr marL="4114800" marR="0" lvl="8" indent="-317500" algn="ctr" rtl="0">
              <a:lnSpc>
                <a:spcPct val="100000"/>
              </a:lnSpc>
              <a:spcBef>
                <a:spcPts val="1600"/>
              </a:spcBef>
              <a:spcAft>
                <a:spcPts val="160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9pPr>
          </a:lstStyle>
          <a:p>
            <a:pPr marL="0" indent="0">
              <a:buClr>
                <a:schemeClr val="dk1"/>
              </a:buClr>
              <a:buSzPts val="1100"/>
            </a:pPr>
            <a:endParaRPr lang="es-ES" sz="1733" dirty="0">
              <a:latin typeface="Inter"/>
              <a:ea typeface="Inter"/>
              <a:cs typeface="Inter"/>
              <a:sym typeface="Inter"/>
            </a:endParaRPr>
          </a:p>
          <a:p>
            <a:pPr marL="0" indent="0"/>
            <a:endParaRPr lang="es-ES" sz="1867" dirty="0"/>
          </a:p>
        </p:txBody>
      </p:sp>
      <p:sp>
        <p:nvSpPr>
          <p:cNvPr id="70" name="Google Shape;226;p34">
            <a:extLst>
              <a:ext uri="{FF2B5EF4-FFF2-40B4-BE49-F238E27FC236}">
                <a16:creationId xmlns:a16="http://schemas.microsoft.com/office/drawing/2014/main" id="{D872FAF0-B865-422D-9C0D-64D178FBEF20}"/>
              </a:ext>
            </a:extLst>
          </p:cNvPr>
          <p:cNvSpPr/>
          <p:nvPr/>
        </p:nvSpPr>
        <p:spPr>
          <a:xfrm>
            <a:off x="3786334" y="2222029"/>
            <a:ext cx="1208800" cy="1208800"/>
          </a:xfrm>
          <a:prstGeom prst="ellipse">
            <a:avLst/>
          </a:prstGeom>
          <a:solidFill>
            <a:srgbClr val="3C46A5"/>
          </a:solidFill>
          <a:ln>
            <a:noFill/>
          </a:ln>
        </p:spPr>
        <p:txBody>
          <a:bodyPr spcFirstLastPara="1" wrap="square" lIns="121900" tIns="121900" rIns="121900" bIns="121900" anchor="ctr" anchorCtr="0">
            <a:noAutofit/>
          </a:bodyPr>
          <a:lstStyle/>
          <a:p>
            <a:endParaRPr sz="2400"/>
          </a:p>
        </p:txBody>
      </p:sp>
      <p:pic>
        <p:nvPicPr>
          <p:cNvPr id="3084" name="Picture 12" descr="Download Free Poverty Generic Detailed Outline icon Icons in PNG &amp; SVG">
            <a:extLst>
              <a:ext uri="{FF2B5EF4-FFF2-40B4-BE49-F238E27FC236}">
                <a16:creationId xmlns:a16="http://schemas.microsoft.com/office/drawing/2014/main" id="{DB4C3478-B852-4D7F-A006-3B21BB124F93}"/>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3905288" y="2313141"/>
            <a:ext cx="1043200" cy="1043200"/>
          </a:xfrm>
          <a:prstGeom prst="rect">
            <a:avLst/>
          </a:prstGeom>
          <a:noFill/>
          <a:extLst>
            <a:ext uri="{909E8E84-426E-40DD-AFC4-6F175D3DCCD1}">
              <a14:hiddenFill xmlns:a14="http://schemas.microsoft.com/office/drawing/2010/main">
                <a:solidFill>
                  <a:srgbClr val="FFFFFF"/>
                </a:solidFill>
              </a14:hiddenFill>
            </a:ext>
          </a:extLst>
        </p:spPr>
      </p:pic>
      <p:sp>
        <p:nvSpPr>
          <p:cNvPr id="22" name="Google Shape;221;p34">
            <a:extLst>
              <a:ext uri="{FF2B5EF4-FFF2-40B4-BE49-F238E27FC236}">
                <a16:creationId xmlns:a16="http://schemas.microsoft.com/office/drawing/2014/main" id="{47D603DF-2BF6-4B72-9C01-0AC75172E897}"/>
              </a:ext>
            </a:extLst>
          </p:cNvPr>
          <p:cNvSpPr txBox="1">
            <a:spLocks/>
          </p:cNvSpPr>
          <p:nvPr/>
        </p:nvSpPr>
        <p:spPr>
          <a:xfrm>
            <a:off x="722033" y="4439681"/>
            <a:ext cx="2190639" cy="1955227"/>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accent2"/>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2pPr>
            <a:lvl3pPr marL="1371600" marR="0" lvl="2" indent="-317500" algn="ctr" rtl="0">
              <a:lnSpc>
                <a:spcPct val="100000"/>
              </a:lnSpc>
              <a:spcBef>
                <a:spcPts val="160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3pPr>
            <a:lvl4pPr marL="1828800" marR="0" lvl="3" indent="-317500" algn="ctr" rtl="0">
              <a:lnSpc>
                <a:spcPct val="100000"/>
              </a:lnSpc>
              <a:spcBef>
                <a:spcPts val="160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4pPr>
            <a:lvl5pPr marL="2286000" marR="0" lvl="4" indent="-317500" algn="ctr" rtl="0">
              <a:lnSpc>
                <a:spcPct val="100000"/>
              </a:lnSpc>
              <a:spcBef>
                <a:spcPts val="160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5pPr>
            <a:lvl6pPr marL="2743200" marR="0" lvl="5" indent="-317500" algn="ctr" rtl="0">
              <a:lnSpc>
                <a:spcPct val="100000"/>
              </a:lnSpc>
              <a:spcBef>
                <a:spcPts val="160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6pPr>
            <a:lvl7pPr marL="3200400" marR="0" lvl="6" indent="-317500" algn="ctr" rtl="0">
              <a:lnSpc>
                <a:spcPct val="100000"/>
              </a:lnSpc>
              <a:spcBef>
                <a:spcPts val="160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7pPr>
            <a:lvl8pPr marL="3657600" marR="0" lvl="7" indent="-317500" algn="ctr" rtl="0">
              <a:lnSpc>
                <a:spcPct val="100000"/>
              </a:lnSpc>
              <a:spcBef>
                <a:spcPts val="160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8pPr>
            <a:lvl9pPr marL="4114800" marR="0" lvl="8" indent="-317500" algn="ctr" rtl="0">
              <a:lnSpc>
                <a:spcPct val="100000"/>
              </a:lnSpc>
              <a:spcBef>
                <a:spcPts val="1600"/>
              </a:spcBef>
              <a:spcAft>
                <a:spcPts val="160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9pPr>
          </a:lstStyle>
          <a:p>
            <a:pPr marL="0" indent="0">
              <a:buClr>
                <a:schemeClr val="dk1"/>
              </a:buClr>
              <a:buSzPts val="1100"/>
            </a:pPr>
            <a:r>
              <a:rPr lang="es-ES" sz="1733" dirty="0">
                <a:latin typeface="Inter"/>
                <a:ea typeface="Inter"/>
                <a:cs typeface="Inter"/>
                <a:sym typeface="Inter"/>
              </a:rPr>
              <a:t>Aunque no en todos los casos la agricultura es la actividad económica principal</a:t>
            </a:r>
          </a:p>
          <a:p>
            <a:pPr marL="0" indent="0"/>
            <a:endParaRPr lang="es-ES" sz="1867" dirty="0"/>
          </a:p>
        </p:txBody>
      </p:sp>
      <p:sp>
        <p:nvSpPr>
          <p:cNvPr id="23" name="Google Shape;226;p34">
            <a:extLst>
              <a:ext uri="{FF2B5EF4-FFF2-40B4-BE49-F238E27FC236}">
                <a16:creationId xmlns:a16="http://schemas.microsoft.com/office/drawing/2014/main" id="{FE2C9D6E-6819-4E8E-ACA1-646E12893DE7}"/>
              </a:ext>
            </a:extLst>
          </p:cNvPr>
          <p:cNvSpPr/>
          <p:nvPr/>
        </p:nvSpPr>
        <p:spPr>
          <a:xfrm>
            <a:off x="6668239" y="2202317"/>
            <a:ext cx="1208800" cy="1208800"/>
          </a:xfrm>
          <a:prstGeom prst="ellipse">
            <a:avLst/>
          </a:prstGeom>
          <a:solidFill>
            <a:schemeClr val="accent6">
              <a:lumMod val="75000"/>
            </a:schemeClr>
          </a:solidFill>
          <a:ln>
            <a:noFill/>
          </a:ln>
        </p:spPr>
        <p:txBody>
          <a:bodyPr spcFirstLastPara="1" wrap="square" lIns="121900" tIns="121900" rIns="121900" bIns="121900" anchor="ctr" anchorCtr="0">
            <a:noAutofit/>
          </a:bodyPr>
          <a:lstStyle/>
          <a:p>
            <a:endParaRPr sz="2400" dirty="0"/>
          </a:p>
        </p:txBody>
      </p:sp>
      <p:pic>
        <p:nvPicPr>
          <p:cNvPr id="1026" name="Picture 2" descr="Minería - Iconos gratis de industria">
            <a:extLst>
              <a:ext uri="{FF2B5EF4-FFF2-40B4-BE49-F238E27FC236}">
                <a16:creationId xmlns:a16="http://schemas.microsoft.com/office/drawing/2014/main" id="{93BF4B71-EFD9-41C7-81DC-9CC4F3565811}"/>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a:off x="6747491" y="2292141"/>
            <a:ext cx="1064200" cy="1064200"/>
          </a:xfrm>
          <a:prstGeom prst="rect">
            <a:avLst/>
          </a:prstGeom>
          <a:noFill/>
          <a:extLst>
            <a:ext uri="{909E8E84-426E-40DD-AFC4-6F175D3DCCD1}">
              <a14:hiddenFill xmlns:a14="http://schemas.microsoft.com/office/drawing/2010/main">
                <a:solidFill>
                  <a:srgbClr val="FFFFFF"/>
                </a:solidFill>
              </a14:hiddenFill>
            </a:ext>
          </a:extLst>
        </p:spPr>
      </p:pic>
      <p:sp>
        <p:nvSpPr>
          <p:cNvPr id="26" name="Google Shape;222;p34">
            <a:extLst>
              <a:ext uri="{FF2B5EF4-FFF2-40B4-BE49-F238E27FC236}">
                <a16:creationId xmlns:a16="http://schemas.microsoft.com/office/drawing/2014/main" id="{CA478B22-FA02-4D2E-A318-B08B713C597C}"/>
              </a:ext>
            </a:extLst>
          </p:cNvPr>
          <p:cNvSpPr txBox="1">
            <a:spLocks/>
          </p:cNvSpPr>
          <p:nvPr/>
        </p:nvSpPr>
        <p:spPr>
          <a:xfrm>
            <a:off x="6464277" y="4054956"/>
            <a:ext cx="2393764" cy="5416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2"/>
              </a:buClr>
              <a:buSzPts val="2500"/>
              <a:buFont typeface="Sora"/>
              <a:buNone/>
              <a:defRPr sz="2000" b="1" i="0" u="none" strike="noStrike" cap="none">
                <a:solidFill>
                  <a:schemeClr val="dk1"/>
                </a:solidFill>
                <a:latin typeface="Sora"/>
                <a:ea typeface="Sora"/>
                <a:cs typeface="Sora"/>
                <a:sym typeface="Sora"/>
              </a:defRPr>
            </a:lvl1pPr>
            <a:lvl2pPr marR="0" lvl="1" algn="ctr" rtl="0">
              <a:lnSpc>
                <a:spcPct val="100000"/>
              </a:lnSpc>
              <a:spcBef>
                <a:spcPts val="0"/>
              </a:spcBef>
              <a:spcAft>
                <a:spcPts val="0"/>
              </a:spcAft>
              <a:buClr>
                <a:schemeClr val="accent2"/>
              </a:buClr>
              <a:buSzPts val="2500"/>
              <a:buFont typeface="Sora"/>
              <a:buNone/>
              <a:defRPr sz="2500" b="1" i="0" u="none" strike="noStrike" cap="none">
                <a:solidFill>
                  <a:schemeClr val="accent2"/>
                </a:solidFill>
                <a:latin typeface="Sora"/>
                <a:ea typeface="Sora"/>
                <a:cs typeface="Sora"/>
                <a:sym typeface="Sora"/>
              </a:defRPr>
            </a:lvl2pPr>
            <a:lvl3pPr marR="0" lvl="2" algn="ctr" rtl="0">
              <a:lnSpc>
                <a:spcPct val="100000"/>
              </a:lnSpc>
              <a:spcBef>
                <a:spcPts val="0"/>
              </a:spcBef>
              <a:spcAft>
                <a:spcPts val="0"/>
              </a:spcAft>
              <a:buClr>
                <a:schemeClr val="accent2"/>
              </a:buClr>
              <a:buSzPts val="2500"/>
              <a:buFont typeface="Sora"/>
              <a:buNone/>
              <a:defRPr sz="2500" b="1" i="0" u="none" strike="noStrike" cap="none">
                <a:solidFill>
                  <a:schemeClr val="accent2"/>
                </a:solidFill>
                <a:latin typeface="Sora"/>
                <a:ea typeface="Sora"/>
                <a:cs typeface="Sora"/>
                <a:sym typeface="Sora"/>
              </a:defRPr>
            </a:lvl3pPr>
            <a:lvl4pPr marR="0" lvl="3" algn="ctr" rtl="0">
              <a:lnSpc>
                <a:spcPct val="100000"/>
              </a:lnSpc>
              <a:spcBef>
                <a:spcPts val="0"/>
              </a:spcBef>
              <a:spcAft>
                <a:spcPts val="0"/>
              </a:spcAft>
              <a:buClr>
                <a:schemeClr val="accent2"/>
              </a:buClr>
              <a:buSzPts val="2500"/>
              <a:buFont typeface="Sora"/>
              <a:buNone/>
              <a:defRPr sz="2500" b="1" i="0" u="none" strike="noStrike" cap="none">
                <a:solidFill>
                  <a:schemeClr val="accent2"/>
                </a:solidFill>
                <a:latin typeface="Sora"/>
                <a:ea typeface="Sora"/>
                <a:cs typeface="Sora"/>
                <a:sym typeface="Sora"/>
              </a:defRPr>
            </a:lvl4pPr>
            <a:lvl5pPr marR="0" lvl="4" algn="ctr" rtl="0">
              <a:lnSpc>
                <a:spcPct val="100000"/>
              </a:lnSpc>
              <a:spcBef>
                <a:spcPts val="0"/>
              </a:spcBef>
              <a:spcAft>
                <a:spcPts val="0"/>
              </a:spcAft>
              <a:buClr>
                <a:schemeClr val="accent2"/>
              </a:buClr>
              <a:buSzPts val="2500"/>
              <a:buFont typeface="Sora"/>
              <a:buNone/>
              <a:defRPr sz="2500" b="1" i="0" u="none" strike="noStrike" cap="none">
                <a:solidFill>
                  <a:schemeClr val="accent2"/>
                </a:solidFill>
                <a:latin typeface="Sora"/>
                <a:ea typeface="Sora"/>
                <a:cs typeface="Sora"/>
                <a:sym typeface="Sora"/>
              </a:defRPr>
            </a:lvl5pPr>
            <a:lvl6pPr marR="0" lvl="5" algn="ctr" rtl="0">
              <a:lnSpc>
                <a:spcPct val="100000"/>
              </a:lnSpc>
              <a:spcBef>
                <a:spcPts val="0"/>
              </a:spcBef>
              <a:spcAft>
                <a:spcPts val="0"/>
              </a:spcAft>
              <a:buClr>
                <a:schemeClr val="accent2"/>
              </a:buClr>
              <a:buSzPts val="2500"/>
              <a:buFont typeface="Sora"/>
              <a:buNone/>
              <a:defRPr sz="2500" b="1" i="0" u="none" strike="noStrike" cap="none">
                <a:solidFill>
                  <a:schemeClr val="accent2"/>
                </a:solidFill>
                <a:latin typeface="Sora"/>
                <a:ea typeface="Sora"/>
                <a:cs typeface="Sora"/>
                <a:sym typeface="Sora"/>
              </a:defRPr>
            </a:lvl6pPr>
            <a:lvl7pPr marR="0" lvl="6" algn="ctr" rtl="0">
              <a:lnSpc>
                <a:spcPct val="100000"/>
              </a:lnSpc>
              <a:spcBef>
                <a:spcPts val="0"/>
              </a:spcBef>
              <a:spcAft>
                <a:spcPts val="0"/>
              </a:spcAft>
              <a:buClr>
                <a:schemeClr val="accent2"/>
              </a:buClr>
              <a:buSzPts val="2500"/>
              <a:buFont typeface="Sora"/>
              <a:buNone/>
              <a:defRPr sz="2500" b="1" i="0" u="none" strike="noStrike" cap="none">
                <a:solidFill>
                  <a:schemeClr val="accent2"/>
                </a:solidFill>
                <a:latin typeface="Sora"/>
                <a:ea typeface="Sora"/>
                <a:cs typeface="Sora"/>
                <a:sym typeface="Sora"/>
              </a:defRPr>
            </a:lvl7pPr>
            <a:lvl8pPr marR="0" lvl="7" algn="ctr" rtl="0">
              <a:lnSpc>
                <a:spcPct val="100000"/>
              </a:lnSpc>
              <a:spcBef>
                <a:spcPts val="0"/>
              </a:spcBef>
              <a:spcAft>
                <a:spcPts val="0"/>
              </a:spcAft>
              <a:buClr>
                <a:schemeClr val="accent2"/>
              </a:buClr>
              <a:buSzPts val="2500"/>
              <a:buFont typeface="Sora"/>
              <a:buNone/>
              <a:defRPr sz="2500" b="1" i="0" u="none" strike="noStrike" cap="none">
                <a:solidFill>
                  <a:schemeClr val="accent2"/>
                </a:solidFill>
                <a:latin typeface="Sora"/>
                <a:ea typeface="Sora"/>
                <a:cs typeface="Sora"/>
                <a:sym typeface="Sora"/>
              </a:defRPr>
            </a:lvl8pPr>
            <a:lvl9pPr marR="0" lvl="8" algn="ctr" rtl="0">
              <a:lnSpc>
                <a:spcPct val="100000"/>
              </a:lnSpc>
              <a:spcBef>
                <a:spcPts val="0"/>
              </a:spcBef>
              <a:spcAft>
                <a:spcPts val="0"/>
              </a:spcAft>
              <a:buClr>
                <a:schemeClr val="accent2"/>
              </a:buClr>
              <a:buSzPts val="2500"/>
              <a:buFont typeface="Sora"/>
              <a:buNone/>
              <a:defRPr sz="2500" b="1" i="0" u="none" strike="noStrike" cap="none">
                <a:solidFill>
                  <a:schemeClr val="accent2"/>
                </a:solidFill>
                <a:latin typeface="Sora"/>
                <a:ea typeface="Sora"/>
                <a:cs typeface="Sora"/>
                <a:sym typeface="Sora"/>
              </a:defRPr>
            </a:lvl9pPr>
          </a:lstStyle>
          <a:p>
            <a:pPr>
              <a:buClr>
                <a:schemeClr val="dk1"/>
              </a:buClr>
              <a:buSzPts val="1100"/>
              <a:buFont typeface="Arial"/>
              <a:buNone/>
            </a:pPr>
            <a:r>
              <a:rPr lang="es-ES" sz="2400" b="0" dirty="0">
                <a:latin typeface="Inter SemiBold"/>
                <a:ea typeface="Inter SemiBold"/>
                <a:sym typeface="Inter SemiBold"/>
              </a:rPr>
              <a:t>Cada vez menos agricultura</a:t>
            </a:r>
            <a:endParaRPr lang="es-PE" sz="2400" b="0" dirty="0">
              <a:latin typeface="Inter SemiBold"/>
              <a:ea typeface="Inter SemiBold"/>
              <a:sym typeface="Inter SemiBold"/>
            </a:endParaRPr>
          </a:p>
        </p:txBody>
      </p:sp>
      <p:sp>
        <p:nvSpPr>
          <p:cNvPr id="27" name="Google Shape;223;p34">
            <a:extLst>
              <a:ext uri="{FF2B5EF4-FFF2-40B4-BE49-F238E27FC236}">
                <a16:creationId xmlns:a16="http://schemas.microsoft.com/office/drawing/2014/main" id="{15A44E3F-ECDE-4567-B479-E2826DC41E87}"/>
              </a:ext>
            </a:extLst>
          </p:cNvPr>
          <p:cNvSpPr txBox="1">
            <a:spLocks/>
          </p:cNvSpPr>
          <p:nvPr/>
        </p:nvSpPr>
        <p:spPr>
          <a:xfrm>
            <a:off x="6464277" y="4439681"/>
            <a:ext cx="1712088" cy="11592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accent2"/>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2pPr>
            <a:lvl3pPr marL="1371600" marR="0" lvl="2" indent="-317500" algn="ctr" rtl="0">
              <a:lnSpc>
                <a:spcPct val="100000"/>
              </a:lnSpc>
              <a:spcBef>
                <a:spcPts val="160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3pPr>
            <a:lvl4pPr marL="1828800" marR="0" lvl="3" indent="-317500" algn="ctr" rtl="0">
              <a:lnSpc>
                <a:spcPct val="100000"/>
              </a:lnSpc>
              <a:spcBef>
                <a:spcPts val="160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4pPr>
            <a:lvl5pPr marL="2286000" marR="0" lvl="4" indent="-317500" algn="ctr" rtl="0">
              <a:lnSpc>
                <a:spcPct val="100000"/>
              </a:lnSpc>
              <a:spcBef>
                <a:spcPts val="160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5pPr>
            <a:lvl6pPr marL="2743200" marR="0" lvl="5" indent="-317500" algn="ctr" rtl="0">
              <a:lnSpc>
                <a:spcPct val="100000"/>
              </a:lnSpc>
              <a:spcBef>
                <a:spcPts val="160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6pPr>
            <a:lvl7pPr marL="3200400" marR="0" lvl="6" indent="-317500" algn="ctr" rtl="0">
              <a:lnSpc>
                <a:spcPct val="100000"/>
              </a:lnSpc>
              <a:spcBef>
                <a:spcPts val="160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7pPr>
            <a:lvl8pPr marL="3657600" marR="0" lvl="7" indent="-317500" algn="ctr" rtl="0">
              <a:lnSpc>
                <a:spcPct val="100000"/>
              </a:lnSpc>
              <a:spcBef>
                <a:spcPts val="1600"/>
              </a:spcBef>
              <a:spcAft>
                <a:spcPts val="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8pPr>
            <a:lvl9pPr marL="4114800" marR="0" lvl="8" indent="-317500" algn="ctr" rtl="0">
              <a:lnSpc>
                <a:spcPct val="100000"/>
              </a:lnSpc>
              <a:spcBef>
                <a:spcPts val="1600"/>
              </a:spcBef>
              <a:spcAft>
                <a:spcPts val="1600"/>
              </a:spcAft>
              <a:buClr>
                <a:schemeClr val="accent2"/>
              </a:buClr>
              <a:buSzPts val="1400"/>
              <a:buFont typeface="Open Sans"/>
              <a:buNone/>
              <a:defRPr sz="1400" b="0" i="0" u="none" strike="noStrike" cap="none">
                <a:solidFill>
                  <a:schemeClr val="accent2"/>
                </a:solidFill>
                <a:latin typeface="Open Sans"/>
                <a:ea typeface="Open Sans"/>
                <a:cs typeface="Open Sans"/>
                <a:sym typeface="Open Sans"/>
              </a:defRPr>
            </a:lvl9pPr>
          </a:lstStyle>
          <a:p>
            <a:pPr marL="0" indent="0">
              <a:buClr>
                <a:schemeClr val="dk1"/>
              </a:buClr>
              <a:buSzPts val="1100"/>
            </a:pPr>
            <a:r>
              <a:rPr lang="es-ES" sz="1733" dirty="0">
                <a:latin typeface="Inter"/>
                <a:ea typeface="Inter"/>
                <a:cs typeface="Inter"/>
                <a:sym typeface="Inter"/>
              </a:rPr>
              <a:t>Diversificación económica</a:t>
            </a:r>
          </a:p>
          <a:p>
            <a:pPr marL="0" indent="0">
              <a:buClr>
                <a:schemeClr val="dk1"/>
              </a:buClr>
              <a:buSzPts val="1100"/>
            </a:pPr>
            <a:r>
              <a:rPr lang="es-ES" sz="1733" dirty="0">
                <a:latin typeface="Inter"/>
                <a:ea typeface="Inter"/>
                <a:cs typeface="Inter"/>
                <a:sym typeface="Inter"/>
              </a:rPr>
              <a:t>Incremento de actividades extractivas</a:t>
            </a:r>
          </a:p>
          <a:p>
            <a:pPr marL="0" indent="0"/>
            <a:endParaRPr lang="es-ES" sz="1867"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C9337-C329-E989-0E9E-8B862689827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FF1BB41-126B-59A6-CD45-3158F3F381BB}"/>
              </a:ext>
            </a:extLst>
          </p:cNvPr>
          <p:cNvSpPr>
            <a:spLocks noGrp="1"/>
          </p:cNvSpPr>
          <p:nvPr>
            <p:ph type="title"/>
          </p:nvPr>
        </p:nvSpPr>
        <p:spPr>
          <a:xfrm>
            <a:off x="314977" y="22776"/>
            <a:ext cx="8950046" cy="1325563"/>
          </a:xfrm>
        </p:spPr>
        <p:txBody>
          <a:bodyPr>
            <a:normAutofit/>
          </a:bodyPr>
          <a:lstStyle/>
          <a:p>
            <a:r>
              <a:rPr lang="es-PE" sz="4000" dirty="0"/>
              <a:t>Juventudes diversas y caminos diversos </a:t>
            </a:r>
          </a:p>
        </p:txBody>
      </p:sp>
      <p:pic>
        <p:nvPicPr>
          <p:cNvPr id="13" name="Imagen 12" descr="Imagen que contiene Interfaz de usuario gráfica&#10;&#10;Descripción generada automáticamente">
            <a:extLst>
              <a:ext uri="{FF2B5EF4-FFF2-40B4-BE49-F238E27FC236}">
                <a16:creationId xmlns:a16="http://schemas.microsoft.com/office/drawing/2014/main" id="{614E6144-81CA-3B3C-D01B-347DAE5E5D3B}"/>
              </a:ext>
            </a:extLst>
          </p:cNvPr>
          <p:cNvPicPr>
            <a:picLocks noChangeAspect="1"/>
          </p:cNvPicPr>
          <p:nvPr/>
        </p:nvPicPr>
        <p:blipFill>
          <a:blip r:embed="rId3"/>
          <a:stretch>
            <a:fillRect/>
          </a:stretch>
        </p:blipFill>
        <p:spPr>
          <a:xfrm>
            <a:off x="1821364" y="1650350"/>
            <a:ext cx="8618035" cy="820253"/>
          </a:xfrm>
          <a:prstGeom prst="rect">
            <a:avLst/>
          </a:prstGeom>
        </p:spPr>
      </p:pic>
      <p:sp>
        <p:nvSpPr>
          <p:cNvPr id="44" name="CuadroTexto 43">
            <a:extLst>
              <a:ext uri="{FF2B5EF4-FFF2-40B4-BE49-F238E27FC236}">
                <a16:creationId xmlns:a16="http://schemas.microsoft.com/office/drawing/2014/main" id="{A753E273-F8F3-3E8B-10B2-347C9395AC47}"/>
              </a:ext>
            </a:extLst>
          </p:cNvPr>
          <p:cNvSpPr txBox="1"/>
          <p:nvPr/>
        </p:nvSpPr>
        <p:spPr>
          <a:xfrm>
            <a:off x="1262742" y="5032227"/>
            <a:ext cx="9176657" cy="1200329"/>
          </a:xfrm>
          <a:prstGeom prst="rect">
            <a:avLst/>
          </a:prstGeom>
          <a:noFill/>
        </p:spPr>
        <p:txBody>
          <a:bodyPr wrap="square" rtlCol="0">
            <a:spAutoFit/>
          </a:bodyPr>
          <a:lstStyle/>
          <a:p>
            <a:r>
              <a:rPr lang="es-PE" sz="2400" dirty="0">
                <a:solidFill>
                  <a:srgbClr val="C00000"/>
                </a:solidFill>
              </a:rPr>
              <a:t>Permanencia (un poco más) en el campo</a:t>
            </a:r>
          </a:p>
          <a:p>
            <a:r>
              <a:rPr lang="es-PE" sz="2400" dirty="0">
                <a:solidFill>
                  <a:schemeClr val="accent2"/>
                </a:solidFill>
              </a:rPr>
              <a:t>Alta movilidad y retorno</a:t>
            </a:r>
          </a:p>
          <a:p>
            <a:r>
              <a:rPr lang="es-PE" sz="2400" dirty="0">
                <a:solidFill>
                  <a:schemeClr val="tx2"/>
                </a:solidFill>
              </a:rPr>
              <a:t>Salida del campo </a:t>
            </a:r>
          </a:p>
        </p:txBody>
      </p:sp>
      <p:cxnSp>
        <p:nvCxnSpPr>
          <p:cNvPr id="9" name="Conector recto de flecha 8">
            <a:extLst>
              <a:ext uri="{FF2B5EF4-FFF2-40B4-BE49-F238E27FC236}">
                <a16:creationId xmlns:a16="http://schemas.microsoft.com/office/drawing/2014/main" id="{BE2AC378-2C0F-8BB9-1FE3-AF7EABA26293}"/>
              </a:ext>
            </a:extLst>
          </p:cNvPr>
          <p:cNvCxnSpPr/>
          <p:nvPr/>
        </p:nvCxnSpPr>
        <p:spPr>
          <a:xfrm>
            <a:off x="1621971" y="2252701"/>
            <a:ext cx="0" cy="2732315"/>
          </a:xfrm>
          <a:prstGeom prst="straightConnector1">
            <a:avLst/>
          </a:prstGeom>
          <a:ln w="57150">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0" name="CuadroTexto 9">
            <a:extLst>
              <a:ext uri="{FF2B5EF4-FFF2-40B4-BE49-F238E27FC236}">
                <a16:creationId xmlns:a16="http://schemas.microsoft.com/office/drawing/2014/main" id="{30ABCBDC-7DC7-FCCF-4001-3AB4A8623023}"/>
              </a:ext>
            </a:extLst>
          </p:cNvPr>
          <p:cNvSpPr txBox="1"/>
          <p:nvPr/>
        </p:nvSpPr>
        <p:spPr>
          <a:xfrm>
            <a:off x="551729" y="2447891"/>
            <a:ext cx="870850" cy="369332"/>
          </a:xfrm>
          <a:prstGeom prst="rect">
            <a:avLst/>
          </a:prstGeom>
          <a:noFill/>
        </p:spPr>
        <p:txBody>
          <a:bodyPr wrap="square" rtlCol="0">
            <a:spAutoFit/>
          </a:bodyPr>
          <a:lstStyle/>
          <a:p>
            <a:pPr algn="r"/>
            <a:r>
              <a:rPr lang="es-PE" dirty="0"/>
              <a:t>RURAL</a:t>
            </a:r>
          </a:p>
        </p:txBody>
      </p:sp>
      <p:sp>
        <p:nvSpPr>
          <p:cNvPr id="11" name="CuadroTexto 10">
            <a:extLst>
              <a:ext uri="{FF2B5EF4-FFF2-40B4-BE49-F238E27FC236}">
                <a16:creationId xmlns:a16="http://schemas.microsoft.com/office/drawing/2014/main" id="{5D0DB413-E4D7-80D5-2C6B-E4E6001CAF88}"/>
              </a:ext>
            </a:extLst>
          </p:cNvPr>
          <p:cNvSpPr txBox="1"/>
          <p:nvPr/>
        </p:nvSpPr>
        <p:spPr>
          <a:xfrm>
            <a:off x="369407" y="4375445"/>
            <a:ext cx="1107602" cy="369332"/>
          </a:xfrm>
          <a:prstGeom prst="rect">
            <a:avLst/>
          </a:prstGeom>
          <a:noFill/>
        </p:spPr>
        <p:txBody>
          <a:bodyPr wrap="square" rtlCol="0">
            <a:spAutoFit/>
          </a:bodyPr>
          <a:lstStyle/>
          <a:p>
            <a:pPr algn="r"/>
            <a:r>
              <a:rPr lang="es-PE" dirty="0"/>
              <a:t>URBANO</a:t>
            </a:r>
          </a:p>
        </p:txBody>
      </p:sp>
      <p:sp>
        <p:nvSpPr>
          <p:cNvPr id="20" name="Forma libre: forma 19">
            <a:extLst>
              <a:ext uri="{FF2B5EF4-FFF2-40B4-BE49-F238E27FC236}">
                <a16:creationId xmlns:a16="http://schemas.microsoft.com/office/drawing/2014/main" id="{A0D68CDE-2088-18EF-046F-1111C968EB95}"/>
              </a:ext>
            </a:extLst>
          </p:cNvPr>
          <p:cNvSpPr/>
          <p:nvPr/>
        </p:nvSpPr>
        <p:spPr>
          <a:xfrm flipV="1">
            <a:off x="1915886" y="2470603"/>
            <a:ext cx="8454750" cy="117635"/>
          </a:xfrm>
          <a:custGeom>
            <a:avLst/>
            <a:gdLst>
              <a:gd name="connsiteX0" fmla="*/ 0 w 8454750"/>
              <a:gd name="connsiteY0" fmla="*/ 0 h 117635"/>
              <a:gd name="connsiteX1" fmla="*/ 8454750 w 8454750"/>
              <a:gd name="connsiteY1" fmla="*/ 117634 h 117635"/>
              <a:gd name="connsiteX2" fmla="*/ 8454750 w 8454750"/>
              <a:gd name="connsiteY2" fmla="*/ 117634 h 117635"/>
            </a:gdLst>
            <a:ahLst/>
            <a:cxnLst>
              <a:cxn ang="0">
                <a:pos x="connsiteX0" y="connsiteY0"/>
              </a:cxn>
              <a:cxn ang="0">
                <a:pos x="connsiteX1" y="connsiteY1"/>
              </a:cxn>
              <a:cxn ang="0">
                <a:pos x="connsiteX2" y="connsiteY2"/>
              </a:cxn>
            </a:cxnLst>
            <a:rect l="l" t="t" r="r" b="b"/>
            <a:pathLst>
              <a:path w="8454750" h="117635" extrusionOk="0">
                <a:moveTo>
                  <a:pt x="0" y="0"/>
                </a:moveTo>
                <a:cubicBezTo>
                  <a:pt x="3605223" y="-92199"/>
                  <a:pt x="6457759" y="96190"/>
                  <a:pt x="8454750" y="117634"/>
                </a:cubicBezTo>
                <a:lnTo>
                  <a:pt x="8454750" y="117634"/>
                </a:lnTo>
              </a:path>
            </a:pathLst>
          </a:custGeom>
          <a:noFill/>
          <a:ln w="57150">
            <a:solidFill>
              <a:srgbClr val="FF0000"/>
            </a:solidFill>
            <a:headEnd type="none" w="med" len="med"/>
            <a:tailEnd type="triangle" w="med" len="med"/>
            <a:extLst>
              <a:ext uri="{C807C97D-BFC1-408E-A445-0C87EB9F89A2}">
                <ask:lineSketchStyleProps xmlns:ask="http://schemas.microsoft.com/office/drawing/2018/sketchyshapes" sd="649915027">
                  <a:custGeom>
                    <a:avLst/>
                    <a:gdLst>
                      <a:gd name="connsiteX0" fmla="*/ 0 w 8969828"/>
                      <a:gd name="connsiteY0" fmla="*/ 0 h 10885"/>
                      <a:gd name="connsiteX1" fmla="*/ 8969828 w 8969828"/>
                      <a:gd name="connsiteY1" fmla="*/ 10885 h 10885"/>
                      <a:gd name="connsiteX2" fmla="*/ 8969828 w 8969828"/>
                      <a:gd name="connsiteY2" fmla="*/ 10885 h 10885"/>
                    </a:gdLst>
                    <a:ahLst/>
                    <a:cxnLst>
                      <a:cxn ang="0">
                        <a:pos x="connsiteX0" y="connsiteY0"/>
                      </a:cxn>
                      <a:cxn ang="0">
                        <a:pos x="connsiteX1" y="connsiteY1"/>
                      </a:cxn>
                      <a:cxn ang="0">
                        <a:pos x="connsiteX2" y="connsiteY2"/>
                      </a:cxn>
                    </a:cxnLst>
                    <a:rect l="l" t="t" r="r" b="b"/>
                    <a:pathLst>
                      <a:path w="8969828" h="10885">
                        <a:moveTo>
                          <a:pt x="0" y="0"/>
                        </a:moveTo>
                        <a:lnTo>
                          <a:pt x="8969828" y="10885"/>
                        </a:lnTo>
                        <a:lnTo>
                          <a:pt x="8969828" y="10885"/>
                        </a:ln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4" name="Forma libre: forma 33">
            <a:extLst>
              <a:ext uri="{FF2B5EF4-FFF2-40B4-BE49-F238E27FC236}">
                <a16:creationId xmlns:a16="http://schemas.microsoft.com/office/drawing/2014/main" id="{B99EC958-913F-EAEB-70C9-A04ABCA9489B}"/>
              </a:ext>
            </a:extLst>
          </p:cNvPr>
          <p:cNvSpPr/>
          <p:nvPr/>
        </p:nvSpPr>
        <p:spPr>
          <a:xfrm>
            <a:off x="5098159" y="4832808"/>
            <a:ext cx="5272478" cy="117635"/>
          </a:xfrm>
          <a:custGeom>
            <a:avLst/>
            <a:gdLst>
              <a:gd name="connsiteX0" fmla="*/ 0 w 5272478"/>
              <a:gd name="connsiteY0" fmla="*/ 0 h 117635"/>
              <a:gd name="connsiteX1" fmla="*/ 5272478 w 5272478"/>
              <a:gd name="connsiteY1" fmla="*/ 117634 h 117635"/>
              <a:gd name="connsiteX2" fmla="*/ 5272478 w 5272478"/>
              <a:gd name="connsiteY2" fmla="*/ 117634 h 117635"/>
            </a:gdLst>
            <a:ahLst/>
            <a:cxnLst>
              <a:cxn ang="0">
                <a:pos x="connsiteX0" y="connsiteY0"/>
              </a:cxn>
              <a:cxn ang="0">
                <a:pos x="connsiteX1" y="connsiteY1"/>
              </a:cxn>
              <a:cxn ang="0">
                <a:pos x="connsiteX2" y="connsiteY2"/>
              </a:cxn>
            </a:cxnLst>
            <a:rect l="l" t="t" r="r" b="b"/>
            <a:pathLst>
              <a:path w="5272478" h="117635" extrusionOk="0">
                <a:moveTo>
                  <a:pt x="0" y="0"/>
                </a:moveTo>
                <a:cubicBezTo>
                  <a:pt x="1481993" y="-109317"/>
                  <a:pt x="3731265" y="89590"/>
                  <a:pt x="5272478" y="117634"/>
                </a:cubicBezTo>
                <a:lnTo>
                  <a:pt x="5272478" y="117634"/>
                </a:lnTo>
              </a:path>
            </a:pathLst>
          </a:custGeom>
          <a:noFill/>
          <a:ln w="57150">
            <a:solidFill>
              <a:schemeClr val="accent1"/>
            </a:solidFill>
            <a:headEnd type="none" w="med" len="med"/>
            <a:tailEnd type="triangle" w="med" len="med"/>
            <a:extLst>
              <a:ext uri="{C807C97D-BFC1-408E-A445-0C87EB9F89A2}">
                <ask:lineSketchStyleProps xmlns:ask="http://schemas.microsoft.com/office/drawing/2018/sketchyshapes" sd="649915027">
                  <a:custGeom>
                    <a:avLst/>
                    <a:gdLst>
                      <a:gd name="connsiteX0" fmla="*/ 0 w 8969828"/>
                      <a:gd name="connsiteY0" fmla="*/ 0 h 10885"/>
                      <a:gd name="connsiteX1" fmla="*/ 8969828 w 8969828"/>
                      <a:gd name="connsiteY1" fmla="*/ 10885 h 10885"/>
                      <a:gd name="connsiteX2" fmla="*/ 8969828 w 8969828"/>
                      <a:gd name="connsiteY2" fmla="*/ 10885 h 10885"/>
                    </a:gdLst>
                    <a:ahLst/>
                    <a:cxnLst>
                      <a:cxn ang="0">
                        <a:pos x="connsiteX0" y="connsiteY0"/>
                      </a:cxn>
                      <a:cxn ang="0">
                        <a:pos x="connsiteX1" y="connsiteY1"/>
                      </a:cxn>
                      <a:cxn ang="0">
                        <a:pos x="connsiteX2" y="connsiteY2"/>
                      </a:cxn>
                    </a:cxnLst>
                    <a:rect l="l" t="t" r="r" b="b"/>
                    <a:pathLst>
                      <a:path w="8969828" h="10885">
                        <a:moveTo>
                          <a:pt x="0" y="0"/>
                        </a:moveTo>
                        <a:lnTo>
                          <a:pt x="8969828" y="10885"/>
                        </a:lnTo>
                        <a:lnTo>
                          <a:pt x="8969828" y="10885"/>
                        </a:ln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5" name="Arco 34">
            <a:extLst>
              <a:ext uri="{FF2B5EF4-FFF2-40B4-BE49-F238E27FC236}">
                <a16:creationId xmlns:a16="http://schemas.microsoft.com/office/drawing/2014/main" id="{EA3E204D-7B6E-1B98-D9ED-28EEB2365577}"/>
              </a:ext>
            </a:extLst>
          </p:cNvPr>
          <p:cNvSpPr/>
          <p:nvPr/>
        </p:nvSpPr>
        <p:spPr>
          <a:xfrm>
            <a:off x="5065500" y="2498087"/>
            <a:ext cx="45719" cy="4624297"/>
          </a:xfrm>
          <a:prstGeom prst="arc">
            <a:avLst/>
          </a:prstGeom>
          <a:ln w="571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PE"/>
          </a:p>
        </p:txBody>
      </p:sp>
      <p:sp>
        <p:nvSpPr>
          <p:cNvPr id="36" name="Arco 35">
            <a:extLst>
              <a:ext uri="{FF2B5EF4-FFF2-40B4-BE49-F238E27FC236}">
                <a16:creationId xmlns:a16="http://schemas.microsoft.com/office/drawing/2014/main" id="{AD774BF1-2FBC-67F5-B085-8ADBEE692AA8}"/>
              </a:ext>
            </a:extLst>
          </p:cNvPr>
          <p:cNvSpPr/>
          <p:nvPr/>
        </p:nvSpPr>
        <p:spPr>
          <a:xfrm>
            <a:off x="5123010" y="2459505"/>
            <a:ext cx="102295" cy="3272577"/>
          </a:xfrm>
          <a:prstGeom prst="arc">
            <a:avLst/>
          </a:pr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s-PE"/>
          </a:p>
        </p:txBody>
      </p:sp>
      <p:sp>
        <p:nvSpPr>
          <p:cNvPr id="37" name="Forma libre: forma 36">
            <a:extLst>
              <a:ext uri="{FF2B5EF4-FFF2-40B4-BE49-F238E27FC236}">
                <a16:creationId xmlns:a16="http://schemas.microsoft.com/office/drawing/2014/main" id="{233A35C1-DC3A-027C-4AFB-7FE574584C09}"/>
              </a:ext>
            </a:extLst>
          </p:cNvPr>
          <p:cNvSpPr/>
          <p:nvPr/>
        </p:nvSpPr>
        <p:spPr>
          <a:xfrm>
            <a:off x="5246915" y="2977559"/>
            <a:ext cx="5003510" cy="1323988"/>
          </a:xfrm>
          <a:custGeom>
            <a:avLst/>
            <a:gdLst>
              <a:gd name="connsiteX0" fmla="*/ 0 w 5932715"/>
              <a:gd name="connsiteY0" fmla="*/ 424548 h 501534"/>
              <a:gd name="connsiteX1" fmla="*/ 304800 w 5932715"/>
              <a:gd name="connsiteY1" fmla="*/ 141520 h 501534"/>
              <a:gd name="connsiteX2" fmla="*/ 783772 w 5932715"/>
              <a:gd name="connsiteY2" fmla="*/ 500748 h 501534"/>
              <a:gd name="connsiteX3" fmla="*/ 1186543 w 5932715"/>
              <a:gd name="connsiteY3" fmla="*/ 21777 h 501534"/>
              <a:gd name="connsiteX4" fmla="*/ 1698172 w 5932715"/>
              <a:gd name="connsiteY4" fmla="*/ 489863 h 501534"/>
              <a:gd name="connsiteX5" fmla="*/ 2286000 w 5932715"/>
              <a:gd name="connsiteY5" fmla="*/ 87091 h 501534"/>
              <a:gd name="connsiteX6" fmla="*/ 2656115 w 5932715"/>
              <a:gd name="connsiteY6" fmla="*/ 457205 h 501534"/>
              <a:gd name="connsiteX7" fmla="*/ 3450772 w 5932715"/>
              <a:gd name="connsiteY7" fmla="*/ 5 h 501534"/>
              <a:gd name="connsiteX8" fmla="*/ 3712029 w 5932715"/>
              <a:gd name="connsiteY8" fmla="*/ 446320 h 501534"/>
              <a:gd name="connsiteX9" fmla="*/ 4278086 w 5932715"/>
              <a:gd name="connsiteY9" fmla="*/ 54434 h 501534"/>
              <a:gd name="connsiteX10" fmla="*/ 4898572 w 5932715"/>
              <a:gd name="connsiteY10" fmla="*/ 413663 h 501534"/>
              <a:gd name="connsiteX11" fmla="*/ 5192486 w 5932715"/>
              <a:gd name="connsiteY11" fmla="*/ 32663 h 501534"/>
              <a:gd name="connsiteX12" fmla="*/ 5715000 w 5932715"/>
              <a:gd name="connsiteY12" fmla="*/ 478977 h 501534"/>
              <a:gd name="connsiteX13" fmla="*/ 5932715 w 5932715"/>
              <a:gd name="connsiteY13" fmla="*/ 261263 h 501534"/>
              <a:gd name="connsiteX14" fmla="*/ 5932715 w 5932715"/>
              <a:gd name="connsiteY14" fmla="*/ 261263 h 501534"/>
              <a:gd name="connsiteX15" fmla="*/ 5932715 w 5932715"/>
              <a:gd name="connsiteY15" fmla="*/ 261263 h 50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32715" h="501534">
                <a:moveTo>
                  <a:pt x="0" y="424548"/>
                </a:moveTo>
                <a:cubicBezTo>
                  <a:pt x="87085" y="276684"/>
                  <a:pt x="174171" y="128820"/>
                  <a:pt x="304800" y="141520"/>
                </a:cubicBezTo>
                <a:cubicBezTo>
                  <a:pt x="435429" y="154220"/>
                  <a:pt x="636815" y="520705"/>
                  <a:pt x="783772" y="500748"/>
                </a:cubicBezTo>
                <a:cubicBezTo>
                  <a:pt x="930729" y="480791"/>
                  <a:pt x="1034143" y="23591"/>
                  <a:pt x="1186543" y="21777"/>
                </a:cubicBezTo>
                <a:cubicBezTo>
                  <a:pt x="1338943" y="19963"/>
                  <a:pt x="1514929" y="478977"/>
                  <a:pt x="1698172" y="489863"/>
                </a:cubicBezTo>
                <a:cubicBezTo>
                  <a:pt x="1881415" y="500749"/>
                  <a:pt x="2126343" y="92534"/>
                  <a:pt x="2286000" y="87091"/>
                </a:cubicBezTo>
                <a:cubicBezTo>
                  <a:pt x="2445657" y="81648"/>
                  <a:pt x="2461986" y="471719"/>
                  <a:pt x="2656115" y="457205"/>
                </a:cubicBezTo>
                <a:cubicBezTo>
                  <a:pt x="2850244" y="442691"/>
                  <a:pt x="3274786" y="1819"/>
                  <a:pt x="3450772" y="5"/>
                </a:cubicBezTo>
                <a:cubicBezTo>
                  <a:pt x="3626758" y="-1809"/>
                  <a:pt x="3574143" y="437249"/>
                  <a:pt x="3712029" y="446320"/>
                </a:cubicBezTo>
                <a:cubicBezTo>
                  <a:pt x="3849915" y="455392"/>
                  <a:pt x="4080329" y="59877"/>
                  <a:pt x="4278086" y="54434"/>
                </a:cubicBezTo>
                <a:cubicBezTo>
                  <a:pt x="4475843" y="48991"/>
                  <a:pt x="4746172" y="417291"/>
                  <a:pt x="4898572" y="413663"/>
                </a:cubicBezTo>
                <a:cubicBezTo>
                  <a:pt x="5050972" y="410035"/>
                  <a:pt x="5056415" y="21777"/>
                  <a:pt x="5192486" y="32663"/>
                </a:cubicBezTo>
                <a:cubicBezTo>
                  <a:pt x="5328557" y="43549"/>
                  <a:pt x="5591629" y="440877"/>
                  <a:pt x="5715000" y="478977"/>
                </a:cubicBezTo>
                <a:cubicBezTo>
                  <a:pt x="5838372" y="517077"/>
                  <a:pt x="5932715" y="261263"/>
                  <a:pt x="5932715" y="261263"/>
                </a:cubicBezTo>
                <a:lnTo>
                  <a:pt x="5932715" y="261263"/>
                </a:lnTo>
                <a:lnTo>
                  <a:pt x="5932715" y="261263"/>
                </a:lnTo>
              </a:path>
            </a:pathLst>
          </a:custGeom>
          <a:ln w="38100">
            <a:headEnd type="none" w="med" len="med"/>
            <a:tailEnd type="triangle" w="med" len="med"/>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s-PE"/>
          </a:p>
        </p:txBody>
      </p:sp>
      <p:sp>
        <p:nvSpPr>
          <p:cNvPr id="3" name="Rectángulo 2">
            <a:extLst>
              <a:ext uri="{FF2B5EF4-FFF2-40B4-BE49-F238E27FC236}">
                <a16:creationId xmlns:a16="http://schemas.microsoft.com/office/drawing/2014/main" id="{9AAD3504-E433-CDCD-4905-5BDC7EE07370}"/>
              </a:ext>
            </a:extLst>
          </p:cNvPr>
          <p:cNvSpPr/>
          <p:nvPr/>
        </p:nvSpPr>
        <p:spPr>
          <a:xfrm>
            <a:off x="1676401" y="1078992"/>
            <a:ext cx="3389097" cy="4128658"/>
          </a:xfrm>
          <a:prstGeom prst="rect">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Elipse 3">
            <a:extLst>
              <a:ext uri="{FF2B5EF4-FFF2-40B4-BE49-F238E27FC236}">
                <a16:creationId xmlns:a16="http://schemas.microsoft.com/office/drawing/2014/main" id="{49B4E566-613A-E5EB-DE97-D78CA408006A}"/>
              </a:ext>
            </a:extLst>
          </p:cNvPr>
          <p:cNvSpPr/>
          <p:nvPr/>
        </p:nvSpPr>
        <p:spPr>
          <a:xfrm>
            <a:off x="7012207" y="2353690"/>
            <a:ext cx="683993" cy="693430"/>
          </a:xfrm>
          <a:prstGeom prst="ellipse">
            <a:avLst/>
          </a:prstGeom>
          <a:solidFill>
            <a:schemeClr val="accent2">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900" dirty="0">
                <a:solidFill>
                  <a:schemeClr val="tx1"/>
                </a:solidFill>
              </a:rPr>
              <a:t>PROINPA y ANPE</a:t>
            </a:r>
            <a:endParaRPr lang="es-PE" sz="900" dirty="0">
              <a:solidFill>
                <a:schemeClr val="tx1"/>
              </a:solidFill>
            </a:endParaRPr>
          </a:p>
        </p:txBody>
      </p:sp>
      <p:sp>
        <p:nvSpPr>
          <p:cNvPr id="6" name="Elipse 5">
            <a:extLst>
              <a:ext uri="{FF2B5EF4-FFF2-40B4-BE49-F238E27FC236}">
                <a16:creationId xmlns:a16="http://schemas.microsoft.com/office/drawing/2014/main" id="{152D24FD-378B-7AD7-1195-8AE5EBAF4E3A}"/>
              </a:ext>
            </a:extLst>
          </p:cNvPr>
          <p:cNvSpPr/>
          <p:nvPr/>
        </p:nvSpPr>
        <p:spPr>
          <a:xfrm>
            <a:off x="8868255" y="4029075"/>
            <a:ext cx="713895" cy="642640"/>
          </a:xfrm>
          <a:prstGeom prst="ellipse">
            <a:avLst/>
          </a:prstGeom>
          <a:solidFill>
            <a:srgbClr val="3C46A5">
              <a:alpha val="74000"/>
            </a:srgbClr>
          </a:solidFill>
          <a:ln>
            <a:noFill/>
          </a:ln>
        </p:spPr>
        <p:txBody>
          <a:bodyPr spcFirstLastPara="1" wrap="square" lIns="121900" tIns="121900" rIns="121900" bIns="121900" anchor="ctr" anchorCtr="0">
            <a:noAutofit/>
          </a:bodyPr>
          <a:lstStyle/>
          <a:p>
            <a:r>
              <a:rPr lang="es-MX" sz="800" dirty="0">
                <a:solidFill>
                  <a:schemeClr val="bg1"/>
                </a:solidFill>
              </a:rPr>
              <a:t>SAMA</a:t>
            </a:r>
            <a:endParaRPr lang="es-PE" sz="2400" dirty="0">
              <a:solidFill>
                <a:schemeClr val="bg1"/>
              </a:solidFill>
            </a:endParaRPr>
          </a:p>
        </p:txBody>
      </p:sp>
      <p:sp>
        <p:nvSpPr>
          <p:cNvPr id="8" name="CuadroTexto 7">
            <a:extLst>
              <a:ext uri="{FF2B5EF4-FFF2-40B4-BE49-F238E27FC236}">
                <a16:creationId xmlns:a16="http://schemas.microsoft.com/office/drawing/2014/main" id="{C563BA25-11A0-4CEB-BF2A-62638C5E17BD}"/>
              </a:ext>
            </a:extLst>
          </p:cNvPr>
          <p:cNvSpPr txBox="1"/>
          <p:nvPr/>
        </p:nvSpPr>
        <p:spPr>
          <a:xfrm>
            <a:off x="1262742" y="6313492"/>
            <a:ext cx="10480204" cy="369332"/>
          </a:xfrm>
          <a:prstGeom prst="rect">
            <a:avLst/>
          </a:prstGeom>
          <a:noFill/>
        </p:spPr>
        <p:txBody>
          <a:bodyPr wrap="square" rtlCol="0">
            <a:spAutoFit/>
          </a:bodyPr>
          <a:lstStyle/>
          <a:p>
            <a:r>
              <a:rPr lang="es-ES" dirty="0"/>
              <a:t>Adaptado de la presentación </a:t>
            </a:r>
            <a:r>
              <a:rPr lang="es-PE" sz="1800" dirty="0"/>
              <a:t>Tendencias de transformación entre las juventudes andinas, por Gabriela Rengifo.</a:t>
            </a:r>
            <a:endParaRPr lang="es-PE" dirty="0"/>
          </a:p>
        </p:txBody>
      </p:sp>
      <p:sp>
        <p:nvSpPr>
          <p:cNvPr id="19" name="Elipse 18">
            <a:extLst>
              <a:ext uri="{FF2B5EF4-FFF2-40B4-BE49-F238E27FC236}">
                <a16:creationId xmlns:a16="http://schemas.microsoft.com/office/drawing/2014/main" id="{BA53BA18-8B31-4BF3-95A2-87B3C86A4536}"/>
              </a:ext>
            </a:extLst>
          </p:cNvPr>
          <p:cNvSpPr/>
          <p:nvPr/>
        </p:nvSpPr>
        <p:spPr>
          <a:xfrm>
            <a:off x="6276976" y="2446298"/>
            <a:ext cx="438150" cy="370925"/>
          </a:xfrm>
          <a:prstGeom prst="ellipse">
            <a:avLst/>
          </a:prstGeom>
          <a:solidFill>
            <a:srgbClr val="3C46A5">
              <a:alpha val="74000"/>
            </a:srgbClr>
          </a:solidFill>
          <a:ln>
            <a:noFill/>
          </a:ln>
        </p:spPr>
        <p:txBody>
          <a:bodyPr spcFirstLastPara="1" wrap="square" lIns="121900" tIns="121900" rIns="121900" bIns="121900" anchor="ctr" anchorCtr="0">
            <a:noAutofit/>
          </a:bodyPr>
          <a:lstStyle/>
          <a:p>
            <a:r>
              <a:rPr lang="es-MX" sz="400" dirty="0">
                <a:solidFill>
                  <a:schemeClr val="bg1"/>
                </a:solidFill>
              </a:rPr>
              <a:t>SAMA</a:t>
            </a:r>
            <a:endParaRPr lang="es-PE" sz="400" dirty="0">
              <a:solidFill>
                <a:schemeClr val="bg1"/>
              </a:solidFill>
            </a:endParaRPr>
          </a:p>
        </p:txBody>
      </p:sp>
      <p:sp>
        <p:nvSpPr>
          <p:cNvPr id="21" name="Elipse 20">
            <a:extLst>
              <a:ext uri="{FF2B5EF4-FFF2-40B4-BE49-F238E27FC236}">
                <a16:creationId xmlns:a16="http://schemas.microsoft.com/office/drawing/2014/main" id="{ED24F755-5A28-4B57-B9D2-19A62A5D3386}"/>
              </a:ext>
            </a:extLst>
          </p:cNvPr>
          <p:cNvSpPr/>
          <p:nvPr/>
        </p:nvSpPr>
        <p:spPr>
          <a:xfrm>
            <a:off x="6810091" y="-826673"/>
            <a:ext cx="683993" cy="693430"/>
          </a:xfrm>
          <a:prstGeom prst="ellipse">
            <a:avLst/>
          </a:prstGeom>
          <a:solidFill>
            <a:schemeClr val="accent2">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900" dirty="0">
                <a:solidFill>
                  <a:schemeClr val="tx1"/>
                </a:solidFill>
              </a:rPr>
              <a:t>PROINPA y ANPE</a:t>
            </a:r>
            <a:endParaRPr lang="es-PE" sz="900" dirty="0">
              <a:solidFill>
                <a:schemeClr val="tx1"/>
              </a:solidFill>
            </a:endParaRPr>
          </a:p>
        </p:txBody>
      </p:sp>
      <p:sp>
        <p:nvSpPr>
          <p:cNvPr id="22" name="Elipse 21">
            <a:extLst>
              <a:ext uri="{FF2B5EF4-FFF2-40B4-BE49-F238E27FC236}">
                <a16:creationId xmlns:a16="http://schemas.microsoft.com/office/drawing/2014/main" id="{6FE146DA-B020-4915-958D-0C3BBEF2ACB0}"/>
              </a:ext>
            </a:extLst>
          </p:cNvPr>
          <p:cNvSpPr/>
          <p:nvPr/>
        </p:nvSpPr>
        <p:spPr>
          <a:xfrm>
            <a:off x="6108778" y="-734065"/>
            <a:ext cx="404231" cy="326315"/>
          </a:xfrm>
          <a:prstGeom prst="ellipse">
            <a:avLst/>
          </a:prstGeom>
          <a:solidFill>
            <a:srgbClr val="3C46A5">
              <a:alpha val="74000"/>
            </a:srgbClr>
          </a:solidFill>
          <a:ln>
            <a:noFill/>
          </a:ln>
        </p:spPr>
        <p:txBody>
          <a:bodyPr spcFirstLastPara="1" wrap="square" lIns="121900" tIns="121900" rIns="121900" bIns="121900" anchor="ctr" anchorCtr="0">
            <a:noAutofit/>
          </a:bodyPr>
          <a:lstStyle/>
          <a:p>
            <a:r>
              <a:rPr lang="es-MX" sz="400" dirty="0">
                <a:solidFill>
                  <a:schemeClr val="bg1"/>
                </a:solidFill>
              </a:rPr>
              <a:t>SAMA</a:t>
            </a:r>
            <a:endParaRPr lang="es-PE" sz="400" dirty="0">
              <a:solidFill>
                <a:schemeClr val="bg1"/>
              </a:solidFill>
            </a:endParaRPr>
          </a:p>
        </p:txBody>
      </p:sp>
      <p:sp>
        <p:nvSpPr>
          <p:cNvPr id="23" name="Elipse 22">
            <a:extLst>
              <a:ext uri="{FF2B5EF4-FFF2-40B4-BE49-F238E27FC236}">
                <a16:creationId xmlns:a16="http://schemas.microsoft.com/office/drawing/2014/main" id="{B7E97D52-3A1B-46FE-AE55-804CCC319C2A}"/>
              </a:ext>
            </a:extLst>
          </p:cNvPr>
          <p:cNvSpPr/>
          <p:nvPr/>
        </p:nvSpPr>
        <p:spPr>
          <a:xfrm>
            <a:off x="6811738" y="3128904"/>
            <a:ext cx="1569623" cy="148875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dirty="0">
                <a:solidFill>
                  <a:schemeClr val="tx1"/>
                </a:solidFill>
              </a:rPr>
              <a:t>PROINPA y ANPE</a:t>
            </a:r>
            <a:endParaRPr lang="es-PE" dirty="0">
              <a:solidFill>
                <a:schemeClr val="tx1"/>
              </a:solidFill>
            </a:endParaRPr>
          </a:p>
        </p:txBody>
      </p:sp>
      <p:sp>
        <p:nvSpPr>
          <p:cNvPr id="24" name="Elipse 23">
            <a:extLst>
              <a:ext uri="{FF2B5EF4-FFF2-40B4-BE49-F238E27FC236}">
                <a16:creationId xmlns:a16="http://schemas.microsoft.com/office/drawing/2014/main" id="{FF3E379C-5078-404F-BB6D-DF1EE5A79B33}"/>
              </a:ext>
            </a:extLst>
          </p:cNvPr>
          <p:cNvSpPr/>
          <p:nvPr/>
        </p:nvSpPr>
        <p:spPr>
          <a:xfrm>
            <a:off x="7233492" y="4671715"/>
            <a:ext cx="1514316" cy="1323988"/>
          </a:xfrm>
          <a:prstGeom prst="ellipse">
            <a:avLst/>
          </a:prstGeom>
          <a:solidFill>
            <a:srgbClr val="3C46A5"/>
          </a:solidFill>
          <a:ln>
            <a:noFill/>
          </a:ln>
        </p:spPr>
        <p:txBody>
          <a:bodyPr spcFirstLastPara="1" wrap="square" lIns="121900" tIns="121900" rIns="121900" bIns="121900" anchor="ctr" anchorCtr="0">
            <a:noAutofit/>
          </a:bodyPr>
          <a:lstStyle/>
          <a:p>
            <a:pPr algn="ctr"/>
            <a:r>
              <a:rPr lang="es-MX" sz="2000" dirty="0">
                <a:solidFill>
                  <a:schemeClr val="bg1"/>
                </a:solidFill>
              </a:rPr>
              <a:t>SAMA</a:t>
            </a:r>
            <a:endParaRPr lang="es-PE" sz="2000" dirty="0">
              <a:solidFill>
                <a:schemeClr val="bg1"/>
              </a:solidFill>
            </a:endParaRPr>
          </a:p>
        </p:txBody>
      </p:sp>
    </p:spTree>
    <p:extLst>
      <p:ext uri="{BB962C8B-B14F-4D97-AF65-F5344CB8AC3E}">
        <p14:creationId xmlns:p14="http://schemas.microsoft.com/office/powerpoint/2010/main" val="13730497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232C3-69C5-9126-4CDB-FAD5AC67EA22}"/>
              </a:ext>
            </a:extLst>
          </p:cNvPr>
          <p:cNvSpPr>
            <a:spLocks noGrp="1"/>
          </p:cNvSpPr>
          <p:nvPr>
            <p:ph type="title"/>
          </p:nvPr>
        </p:nvSpPr>
        <p:spPr/>
        <p:txBody>
          <a:bodyPr/>
          <a:lstStyle/>
          <a:p>
            <a:r>
              <a:rPr lang="es-ES" dirty="0"/>
              <a:t>A qué se debe</a:t>
            </a:r>
            <a:endParaRPr lang="es-PE" dirty="0"/>
          </a:p>
        </p:txBody>
      </p:sp>
      <p:sp>
        <p:nvSpPr>
          <p:cNvPr id="4" name="Google Shape;298;p37">
            <a:extLst>
              <a:ext uri="{FF2B5EF4-FFF2-40B4-BE49-F238E27FC236}">
                <a16:creationId xmlns:a16="http://schemas.microsoft.com/office/drawing/2014/main" id="{32223C9D-B7E1-4906-A4A3-05152553C3EB}"/>
              </a:ext>
            </a:extLst>
          </p:cNvPr>
          <p:cNvSpPr txBox="1"/>
          <p:nvPr/>
        </p:nvSpPr>
        <p:spPr>
          <a:xfrm>
            <a:off x="388225" y="3877615"/>
            <a:ext cx="1853200" cy="541600"/>
          </a:xfrm>
          <a:prstGeom prst="rect">
            <a:avLst/>
          </a:prstGeom>
          <a:noFill/>
          <a:ln>
            <a:noFill/>
          </a:ln>
        </p:spPr>
        <p:txBody>
          <a:bodyPr spcFirstLastPara="1" wrap="square" lIns="121900" tIns="121900" rIns="121900" bIns="121900" anchor="b" anchorCtr="0">
            <a:noAutofit/>
          </a:bodyPr>
          <a:lstStyle/>
          <a:p>
            <a:r>
              <a:rPr lang="en" sz="1600" dirty="0">
                <a:solidFill>
                  <a:srgbClr val="000000"/>
                </a:solidFill>
                <a:latin typeface="Inter SemiBold"/>
                <a:ea typeface="Inter SemiBold"/>
                <a:cs typeface="Inter SemiBold"/>
                <a:sym typeface="Inter SemiBold"/>
              </a:rPr>
              <a:t>Factores socio económicos</a:t>
            </a:r>
            <a:endParaRPr sz="1600" dirty="0">
              <a:solidFill>
                <a:srgbClr val="000000"/>
              </a:solidFill>
              <a:latin typeface="Inter SemiBold"/>
              <a:ea typeface="Inter SemiBold"/>
              <a:cs typeface="Inter SemiBold"/>
              <a:sym typeface="Inter SemiBold"/>
            </a:endParaRPr>
          </a:p>
        </p:txBody>
      </p:sp>
      <p:sp>
        <p:nvSpPr>
          <p:cNvPr id="5" name="Google Shape;299;p37">
            <a:extLst>
              <a:ext uri="{FF2B5EF4-FFF2-40B4-BE49-F238E27FC236}">
                <a16:creationId xmlns:a16="http://schemas.microsoft.com/office/drawing/2014/main" id="{E02CD3F6-DD87-4295-ABF5-4A58A1B7E9EA}"/>
              </a:ext>
            </a:extLst>
          </p:cNvPr>
          <p:cNvSpPr txBox="1"/>
          <p:nvPr/>
        </p:nvSpPr>
        <p:spPr>
          <a:xfrm>
            <a:off x="388225" y="4302451"/>
            <a:ext cx="1853200" cy="1362800"/>
          </a:xfrm>
          <a:prstGeom prst="rect">
            <a:avLst/>
          </a:prstGeom>
          <a:noFill/>
          <a:ln>
            <a:noFill/>
          </a:ln>
        </p:spPr>
        <p:txBody>
          <a:bodyPr spcFirstLastPara="1" wrap="square" lIns="121900" tIns="121900" rIns="121900" bIns="121900" anchor="t" anchorCtr="0">
            <a:noAutofit/>
          </a:bodyPr>
          <a:lstStyle/>
          <a:p>
            <a:r>
              <a:rPr lang="en" sz="1600" dirty="0">
                <a:solidFill>
                  <a:schemeClr val="dk1"/>
                </a:solidFill>
                <a:highlight>
                  <a:srgbClr val="FFFFFF"/>
                </a:highlight>
                <a:latin typeface="Inter"/>
                <a:ea typeface="Inter"/>
                <a:cs typeface="Inter"/>
                <a:sym typeface="Inter"/>
              </a:rPr>
              <a:t>Educación, empleo</a:t>
            </a:r>
            <a:endParaRPr sz="1600" dirty="0">
              <a:solidFill>
                <a:srgbClr val="000000"/>
              </a:solidFill>
              <a:latin typeface="Inter"/>
              <a:ea typeface="Inter"/>
              <a:cs typeface="Inter"/>
              <a:sym typeface="Inter"/>
            </a:endParaRPr>
          </a:p>
        </p:txBody>
      </p:sp>
      <p:sp>
        <p:nvSpPr>
          <p:cNvPr id="6" name="Google Shape;300;p37">
            <a:extLst>
              <a:ext uri="{FF2B5EF4-FFF2-40B4-BE49-F238E27FC236}">
                <a16:creationId xmlns:a16="http://schemas.microsoft.com/office/drawing/2014/main" id="{438E875D-0E51-4FF0-B689-C8820F753E88}"/>
              </a:ext>
            </a:extLst>
          </p:cNvPr>
          <p:cNvSpPr txBox="1"/>
          <p:nvPr/>
        </p:nvSpPr>
        <p:spPr>
          <a:xfrm>
            <a:off x="4563525" y="3877615"/>
            <a:ext cx="1853200" cy="541600"/>
          </a:xfrm>
          <a:prstGeom prst="rect">
            <a:avLst/>
          </a:prstGeom>
          <a:noFill/>
          <a:ln>
            <a:noFill/>
          </a:ln>
        </p:spPr>
        <p:txBody>
          <a:bodyPr spcFirstLastPara="1" wrap="square" lIns="121900" tIns="121900" rIns="121900" bIns="121900" anchor="b" anchorCtr="0">
            <a:noAutofit/>
          </a:bodyPr>
          <a:lstStyle/>
          <a:p>
            <a:pPr>
              <a:buClr>
                <a:schemeClr val="dk1"/>
              </a:buClr>
              <a:buSzPts val="1100"/>
            </a:pPr>
            <a:r>
              <a:rPr lang="es-PE" sz="2400" dirty="0">
                <a:solidFill>
                  <a:schemeClr val="dk1"/>
                </a:solidFill>
                <a:latin typeface="Inter SemiBold"/>
                <a:ea typeface="Inter SemiBold"/>
                <a:cs typeface="Inter SemiBold"/>
                <a:sym typeface="Inter SemiBold"/>
              </a:rPr>
              <a:t>Cambio climático</a:t>
            </a:r>
            <a:endParaRPr lang="es-PE" sz="2400" b="1" dirty="0">
              <a:solidFill>
                <a:schemeClr val="dk1"/>
              </a:solidFill>
              <a:latin typeface="Sora"/>
              <a:ea typeface="Sora"/>
              <a:cs typeface="Sora"/>
              <a:sym typeface="Sora"/>
            </a:endParaRPr>
          </a:p>
        </p:txBody>
      </p:sp>
      <p:sp>
        <p:nvSpPr>
          <p:cNvPr id="7" name="Google Shape;301;p37">
            <a:extLst>
              <a:ext uri="{FF2B5EF4-FFF2-40B4-BE49-F238E27FC236}">
                <a16:creationId xmlns:a16="http://schemas.microsoft.com/office/drawing/2014/main" id="{F6CBD872-F333-45A5-9490-C06D3887AB6C}"/>
              </a:ext>
            </a:extLst>
          </p:cNvPr>
          <p:cNvSpPr txBox="1"/>
          <p:nvPr/>
        </p:nvSpPr>
        <p:spPr>
          <a:xfrm>
            <a:off x="4563525" y="4302448"/>
            <a:ext cx="1853200" cy="1159200"/>
          </a:xfrm>
          <a:prstGeom prst="rect">
            <a:avLst/>
          </a:prstGeom>
          <a:noFill/>
          <a:ln>
            <a:noFill/>
          </a:ln>
        </p:spPr>
        <p:txBody>
          <a:bodyPr spcFirstLastPara="1" wrap="square" lIns="121900" tIns="121900" rIns="121900" bIns="121900" anchor="t" anchorCtr="0">
            <a:noAutofit/>
          </a:bodyPr>
          <a:lstStyle/>
          <a:p>
            <a:pPr>
              <a:buClr>
                <a:schemeClr val="dk1"/>
              </a:buClr>
              <a:buSzPts val="1100"/>
            </a:pPr>
            <a:r>
              <a:rPr lang="es-ES" sz="1600" dirty="0">
                <a:solidFill>
                  <a:schemeClr val="dk1"/>
                </a:solidFill>
                <a:highlight>
                  <a:srgbClr val="FFFFFF"/>
                </a:highlight>
                <a:latin typeface="Inter"/>
                <a:ea typeface="Inter"/>
                <a:cs typeface="Inter"/>
                <a:sym typeface="Inter"/>
              </a:rPr>
              <a:t>Escasez de agua</a:t>
            </a:r>
          </a:p>
          <a:p>
            <a:pPr>
              <a:buClr>
                <a:schemeClr val="dk1"/>
              </a:buClr>
              <a:buSzPts val="1100"/>
            </a:pPr>
            <a:r>
              <a:rPr lang="es-ES" sz="1600" dirty="0">
                <a:solidFill>
                  <a:schemeClr val="dk1"/>
                </a:solidFill>
                <a:highlight>
                  <a:srgbClr val="FFFFFF"/>
                </a:highlight>
                <a:latin typeface="Inter"/>
                <a:ea typeface="Inter"/>
                <a:cs typeface="Inter"/>
                <a:sym typeface="Inter"/>
              </a:rPr>
              <a:t>Otros</a:t>
            </a:r>
            <a:endParaRPr sz="1600" dirty="0">
              <a:solidFill>
                <a:schemeClr val="dk1"/>
              </a:solidFill>
              <a:latin typeface="Inter"/>
              <a:ea typeface="Inter"/>
              <a:cs typeface="Inter"/>
              <a:sym typeface="Inter"/>
            </a:endParaRPr>
          </a:p>
          <a:p>
            <a:endParaRPr sz="2400" dirty="0">
              <a:latin typeface="Open Sans"/>
              <a:ea typeface="Open Sans"/>
              <a:cs typeface="Open Sans"/>
              <a:sym typeface="Open Sans"/>
            </a:endParaRPr>
          </a:p>
        </p:txBody>
      </p:sp>
      <p:sp>
        <p:nvSpPr>
          <p:cNvPr id="8" name="Google Shape;302;p37">
            <a:extLst>
              <a:ext uri="{FF2B5EF4-FFF2-40B4-BE49-F238E27FC236}">
                <a16:creationId xmlns:a16="http://schemas.microsoft.com/office/drawing/2014/main" id="{9EA6DBB2-D66F-4532-A9CC-5215B8FF4A5F}"/>
              </a:ext>
            </a:extLst>
          </p:cNvPr>
          <p:cNvSpPr txBox="1"/>
          <p:nvPr/>
        </p:nvSpPr>
        <p:spPr>
          <a:xfrm>
            <a:off x="2475858" y="3877615"/>
            <a:ext cx="1853200" cy="541600"/>
          </a:xfrm>
          <a:prstGeom prst="rect">
            <a:avLst/>
          </a:prstGeom>
          <a:noFill/>
          <a:ln>
            <a:noFill/>
          </a:ln>
        </p:spPr>
        <p:txBody>
          <a:bodyPr spcFirstLastPara="1" wrap="square" lIns="121900" tIns="121900" rIns="121900" bIns="121900" anchor="b" anchorCtr="0">
            <a:noAutofit/>
          </a:bodyPr>
          <a:lstStyle/>
          <a:p>
            <a:pPr>
              <a:buClr>
                <a:schemeClr val="dk1"/>
              </a:buClr>
              <a:buSzPts val="1100"/>
            </a:pPr>
            <a:r>
              <a:rPr lang="en" sz="1600" dirty="0">
                <a:solidFill>
                  <a:schemeClr val="dk1"/>
                </a:solidFill>
                <a:latin typeface="Inter SemiBold"/>
                <a:ea typeface="Inter SemiBold"/>
                <a:cs typeface="Sora"/>
                <a:sym typeface="Inter SemiBold"/>
              </a:rPr>
              <a:t>Percepciones colectivas y aspiracionales</a:t>
            </a:r>
            <a:endParaRPr sz="1600" dirty="0">
              <a:solidFill>
                <a:schemeClr val="dk1"/>
              </a:solidFill>
              <a:latin typeface="Sora"/>
              <a:ea typeface="Sora"/>
              <a:cs typeface="Sora"/>
              <a:sym typeface="Sora"/>
            </a:endParaRPr>
          </a:p>
        </p:txBody>
      </p:sp>
      <p:sp>
        <p:nvSpPr>
          <p:cNvPr id="9" name="Google Shape;303;p37">
            <a:extLst>
              <a:ext uri="{FF2B5EF4-FFF2-40B4-BE49-F238E27FC236}">
                <a16:creationId xmlns:a16="http://schemas.microsoft.com/office/drawing/2014/main" id="{24763675-544E-43A0-865A-2DCEAEC45F10}"/>
              </a:ext>
            </a:extLst>
          </p:cNvPr>
          <p:cNvSpPr txBox="1"/>
          <p:nvPr/>
        </p:nvSpPr>
        <p:spPr>
          <a:xfrm>
            <a:off x="2475858" y="4302448"/>
            <a:ext cx="1853200" cy="1159200"/>
          </a:xfrm>
          <a:prstGeom prst="rect">
            <a:avLst/>
          </a:prstGeom>
          <a:noFill/>
          <a:ln>
            <a:noFill/>
          </a:ln>
        </p:spPr>
        <p:txBody>
          <a:bodyPr spcFirstLastPara="1" wrap="square" lIns="121900" tIns="121900" rIns="121900" bIns="121900" anchor="t" anchorCtr="0">
            <a:noAutofit/>
          </a:bodyPr>
          <a:lstStyle/>
          <a:p>
            <a:pPr>
              <a:buClr>
                <a:schemeClr val="dk1"/>
              </a:buClr>
              <a:buSzPts val="1100"/>
            </a:pPr>
            <a:r>
              <a:rPr lang="es-ES" sz="1600" dirty="0">
                <a:solidFill>
                  <a:schemeClr val="dk1"/>
                </a:solidFill>
                <a:highlight>
                  <a:srgbClr val="FFFFFF"/>
                </a:highlight>
                <a:latin typeface="Inter"/>
                <a:ea typeface="Inter"/>
                <a:cs typeface="Inter"/>
                <a:sym typeface="Inter"/>
              </a:rPr>
              <a:t>Urbano=positivo</a:t>
            </a:r>
          </a:p>
          <a:p>
            <a:pPr>
              <a:buClr>
                <a:schemeClr val="dk1"/>
              </a:buClr>
              <a:buSzPts val="1100"/>
            </a:pPr>
            <a:r>
              <a:rPr lang="es-ES" sz="1600" dirty="0">
                <a:solidFill>
                  <a:schemeClr val="dk1"/>
                </a:solidFill>
                <a:highlight>
                  <a:srgbClr val="FFFFFF"/>
                </a:highlight>
                <a:latin typeface="Inter"/>
                <a:ea typeface="Inter"/>
                <a:cs typeface="Inter"/>
                <a:sym typeface="Inter"/>
              </a:rPr>
              <a:t>Rural=negativo</a:t>
            </a:r>
            <a:endParaRPr sz="1600" dirty="0">
              <a:solidFill>
                <a:schemeClr val="dk1"/>
              </a:solidFill>
              <a:latin typeface="Inter"/>
              <a:ea typeface="Inter"/>
              <a:cs typeface="Inter"/>
              <a:sym typeface="Inter"/>
            </a:endParaRPr>
          </a:p>
          <a:p>
            <a:endParaRPr sz="2400" dirty="0">
              <a:latin typeface="Open Sans"/>
              <a:ea typeface="Open Sans"/>
              <a:cs typeface="Open Sans"/>
              <a:sym typeface="Open Sans"/>
            </a:endParaRPr>
          </a:p>
        </p:txBody>
      </p:sp>
      <p:sp>
        <p:nvSpPr>
          <p:cNvPr id="10" name="Google Shape;306;p37">
            <a:extLst>
              <a:ext uri="{FF2B5EF4-FFF2-40B4-BE49-F238E27FC236}">
                <a16:creationId xmlns:a16="http://schemas.microsoft.com/office/drawing/2014/main" id="{D405A490-C0C0-4616-A600-103AFAA483F0}"/>
              </a:ext>
            </a:extLst>
          </p:cNvPr>
          <p:cNvSpPr txBox="1"/>
          <p:nvPr/>
        </p:nvSpPr>
        <p:spPr>
          <a:xfrm>
            <a:off x="6651158" y="3877615"/>
            <a:ext cx="1853200" cy="541600"/>
          </a:xfrm>
          <a:prstGeom prst="rect">
            <a:avLst/>
          </a:prstGeom>
          <a:noFill/>
          <a:ln>
            <a:noFill/>
          </a:ln>
        </p:spPr>
        <p:txBody>
          <a:bodyPr spcFirstLastPara="1" wrap="square" lIns="121900" tIns="121900" rIns="121900" bIns="121900" anchor="b" anchorCtr="0">
            <a:noAutofit/>
          </a:bodyPr>
          <a:lstStyle/>
          <a:p>
            <a:pPr>
              <a:buClr>
                <a:schemeClr val="dk1"/>
              </a:buClr>
              <a:buSzPts val="1100"/>
            </a:pPr>
            <a:r>
              <a:rPr lang="en" sz="2400" dirty="0">
                <a:solidFill>
                  <a:schemeClr val="dk1"/>
                </a:solidFill>
                <a:latin typeface="Inter SemiBold"/>
                <a:ea typeface="Inter SemiBold"/>
                <a:cs typeface="Inter SemiBold"/>
                <a:sym typeface="Inter SemiBold"/>
              </a:rPr>
              <a:t>Actividades extractivas</a:t>
            </a:r>
            <a:endParaRPr sz="2400" b="1" dirty="0">
              <a:solidFill>
                <a:srgbClr val="000000"/>
              </a:solidFill>
              <a:latin typeface="Sora"/>
              <a:ea typeface="Sora"/>
              <a:cs typeface="Sora"/>
              <a:sym typeface="Sora"/>
            </a:endParaRPr>
          </a:p>
        </p:txBody>
      </p:sp>
      <p:sp>
        <p:nvSpPr>
          <p:cNvPr id="11" name="Google Shape;307;p37">
            <a:extLst>
              <a:ext uri="{FF2B5EF4-FFF2-40B4-BE49-F238E27FC236}">
                <a16:creationId xmlns:a16="http://schemas.microsoft.com/office/drawing/2014/main" id="{CAD68D6D-B16B-47BF-8603-122E792E08F8}"/>
              </a:ext>
            </a:extLst>
          </p:cNvPr>
          <p:cNvSpPr txBox="1"/>
          <p:nvPr/>
        </p:nvSpPr>
        <p:spPr>
          <a:xfrm>
            <a:off x="6651158" y="4302448"/>
            <a:ext cx="1853200" cy="1159200"/>
          </a:xfrm>
          <a:prstGeom prst="rect">
            <a:avLst/>
          </a:prstGeom>
          <a:noFill/>
          <a:ln>
            <a:noFill/>
          </a:ln>
        </p:spPr>
        <p:txBody>
          <a:bodyPr spcFirstLastPara="1" wrap="square" lIns="121900" tIns="121900" rIns="121900" bIns="121900" anchor="t" anchorCtr="0">
            <a:noAutofit/>
          </a:bodyPr>
          <a:lstStyle/>
          <a:p>
            <a:pPr>
              <a:buClr>
                <a:schemeClr val="dk1"/>
              </a:buClr>
              <a:buSzPts val="1100"/>
            </a:pPr>
            <a:r>
              <a:rPr lang="es-ES" sz="1600" dirty="0">
                <a:solidFill>
                  <a:schemeClr val="dk1"/>
                </a:solidFill>
                <a:highlight>
                  <a:srgbClr val="FFFFFF"/>
                </a:highlight>
                <a:latin typeface="Inter"/>
                <a:ea typeface="Inter"/>
                <a:cs typeface="Inter"/>
                <a:sym typeface="Inter"/>
              </a:rPr>
              <a:t>Empleo</a:t>
            </a:r>
            <a:endParaRPr sz="1600" dirty="0">
              <a:solidFill>
                <a:schemeClr val="dk1"/>
              </a:solidFill>
              <a:latin typeface="Inter"/>
              <a:ea typeface="Inter"/>
              <a:cs typeface="Inter"/>
              <a:sym typeface="Inter"/>
            </a:endParaRPr>
          </a:p>
          <a:p>
            <a:endParaRPr sz="2400" dirty="0">
              <a:latin typeface="Open Sans"/>
              <a:ea typeface="Open Sans"/>
              <a:cs typeface="Open Sans"/>
              <a:sym typeface="Open Sans"/>
            </a:endParaRPr>
          </a:p>
        </p:txBody>
      </p:sp>
      <p:sp>
        <p:nvSpPr>
          <p:cNvPr id="12" name="Google Shape;308;p37">
            <a:extLst>
              <a:ext uri="{FF2B5EF4-FFF2-40B4-BE49-F238E27FC236}">
                <a16:creationId xmlns:a16="http://schemas.microsoft.com/office/drawing/2014/main" id="{EA995B9A-090D-4F6A-807D-D9A1C5A416FF}"/>
              </a:ext>
            </a:extLst>
          </p:cNvPr>
          <p:cNvSpPr/>
          <p:nvPr/>
        </p:nvSpPr>
        <p:spPr>
          <a:xfrm>
            <a:off x="388209" y="2231711"/>
            <a:ext cx="1208800" cy="1208800"/>
          </a:xfrm>
          <a:prstGeom prst="ellipse">
            <a:avLst/>
          </a:prstGeom>
          <a:solidFill>
            <a:srgbClr val="3C46A5"/>
          </a:solidFill>
          <a:ln>
            <a:noFill/>
          </a:ln>
        </p:spPr>
        <p:txBody>
          <a:bodyPr spcFirstLastPara="1" wrap="square" lIns="121900" tIns="121900" rIns="121900" bIns="121900" anchor="ctr" anchorCtr="0">
            <a:noAutofit/>
          </a:bodyPr>
          <a:lstStyle/>
          <a:p>
            <a:endParaRPr sz="2400"/>
          </a:p>
        </p:txBody>
      </p:sp>
      <p:sp>
        <p:nvSpPr>
          <p:cNvPr id="13" name="Google Shape;309;p37">
            <a:extLst>
              <a:ext uri="{FF2B5EF4-FFF2-40B4-BE49-F238E27FC236}">
                <a16:creationId xmlns:a16="http://schemas.microsoft.com/office/drawing/2014/main" id="{CCF6A2EC-5B1B-4494-A6CE-7547A8DF2930}"/>
              </a:ext>
            </a:extLst>
          </p:cNvPr>
          <p:cNvSpPr/>
          <p:nvPr/>
        </p:nvSpPr>
        <p:spPr>
          <a:xfrm>
            <a:off x="2475876" y="2231711"/>
            <a:ext cx="1208800" cy="1208800"/>
          </a:xfrm>
          <a:prstGeom prst="ellipse">
            <a:avLst/>
          </a:prstGeom>
          <a:solidFill>
            <a:schemeClr val="accent2"/>
          </a:solidFill>
          <a:ln>
            <a:noFill/>
          </a:ln>
        </p:spPr>
        <p:txBody>
          <a:bodyPr spcFirstLastPara="1" wrap="square" lIns="121900" tIns="121900" rIns="121900" bIns="121900" anchor="ctr" anchorCtr="0">
            <a:noAutofit/>
          </a:bodyPr>
          <a:lstStyle/>
          <a:p>
            <a:endParaRPr sz="2400" dirty="0"/>
          </a:p>
        </p:txBody>
      </p:sp>
      <p:sp>
        <p:nvSpPr>
          <p:cNvPr id="14" name="Google Shape;310;p37">
            <a:extLst>
              <a:ext uri="{FF2B5EF4-FFF2-40B4-BE49-F238E27FC236}">
                <a16:creationId xmlns:a16="http://schemas.microsoft.com/office/drawing/2014/main" id="{06D33BAD-6CEB-44F4-9695-E6678E0B79F2}"/>
              </a:ext>
            </a:extLst>
          </p:cNvPr>
          <p:cNvSpPr/>
          <p:nvPr/>
        </p:nvSpPr>
        <p:spPr>
          <a:xfrm>
            <a:off x="4563542" y="2231711"/>
            <a:ext cx="1208800" cy="1208800"/>
          </a:xfrm>
          <a:prstGeom prst="ellipse">
            <a:avLst/>
          </a:prstGeom>
          <a:solidFill>
            <a:schemeClr val="accent6"/>
          </a:solidFill>
          <a:ln>
            <a:noFill/>
          </a:ln>
        </p:spPr>
        <p:txBody>
          <a:bodyPr spcFirstLastPara="1" wrap="square" lIns="121900" tIns="121900" rIns="121900" bIns="121900" anchor="ctr" anchorCtr="0">
            <a:noAutofit/>
          </a:bodyPr>
          <a:lstStyle/>
          <a:p>
            <a:endParaRPr sz="2400" dirty="0"/>
          </a:p>
        </p:txBody>
      </p:sp>
      <p:sp>
        <p:nvSpPr>
          <p:cNvPr id="15" name="Google Shape;311;p37">
            <a:extLst>
              <a:ext uri="{FF2B5EF4-FFF2-40B4-BE49-F238E27FC236}">
                <a16:creationId xmlns:a16="http://schemas.microsoft.com/office/drawing/2014/main" id="{135E86E9-D890-4570-9F36-422536E394ED}"/>
              </a:ext>
            </a:extLst>
          </p:cNvPr>
          <p:cNvSpPr/>
          <p:nvPr/>
        </p:nvSpPr>
        <p:spPr>
          <a:xfrm>
            <a:off x="6651209" y="2231711"/>
            <a:ext cx="1208800" cy="1208800"/>
          </a:xfrm>
          <a:prstGeom prst="ellipse">
            <a:avLst/>
          </a:prstGeom>
          <a:solidFill>
            <a:schemeClr val="accent5"/>
          </a:solidFill>
          <a:ln>
            <a:noFill/>
          </a:ln>
        </p:spPr>
        <p:txBody>
          <a:bodyPr spcFirstLastPara="1" wrap="square" lIns="121900" tIns="121900" rIns="121900" bIns="121900" anchor="ctr" anchorCtr="0">
            <a:noAutofit/>
          </a:bodyPr>
          <a:lstStyle/>
          <a:p>
            <a:endParaRPr sz="2400" dirty="0"/>
          </a:p>
        </p:txBody>
      </p:sp>
      <p:cxnSp>
        <p:nvCxnSpPr>
          <p:cNvPr id="16" name="Google Shape;313;p37">
            <a:extLst>
              <a:ext uri="{FF2B5EF4-FFF2-40B4-BE49-F238E27FC236}">
                <a16:creationId xmlns:a16="http://schemas.microsoft.com/office/drawing/2014/main" id="{06DB514B-0299-4D23-BEDF-E14C9A97E99D}"/>
              </a:ext>
            </a:extLst>
          </p:cNvPr>
          <p:cNvCxnSpPr>
            <a:cxnSpLocks/>
            <a:stCxn id="12" idx="2"/>
            <a:endCxn id="4" idx="1"/>
          </p:cNvCxnSpPr>
          <p:nvPr/>
        </p:nvCxnSpPr>
        <p:spPr>
          <a:xfrm>
            <a:off x="388209" y="2836111"/>
            <a:ext cx="800" cy="1312400"/>
          </a:xfrm>
          <a:prstGeom prst="bentConnector3">
            <a:avLst>
              <a:gd name="adj1" fmla="val -10110417"/>
            </a:avLst>
          </a:prstGeom>
          <a:noFill/>
          <a:ln w="9525" cap="flat" cmpd="sng">
            <a:solidFill>
              <a:schemeClr val="dk1"/>
            </a:solidFill>
            <a:prstDash val="solid"/>
            <a:round/>
            <a:headEnd type="none" w="med" len="med"/>
            <a:tailEnd type="none" w="med" len="med"/>
          </a:ln>
        </p:spPr>
      </p:cxnSp>
      <p:cxnSp>
        <p:nvCxnSpPr>
          <p:cNvPr id="17" name="Google Shape;314;p37">
            <a:extLst>
              <a:ext uri="{FF2B5EF4-FFF2-40B4-BE49-F238E27FC236}">
                <a16:creationId xmlns:a16="http://schemas.microsoft.com/office/drawing/2014/main" id="{BF465A08-745A-46DE-BACE-DA1205C02A43}"/>
              </a:ext>
            </a:extLst>
          </p:cNvPr>
          <p:cNvCxnSpPr>
            <a:stCxn id="13" idx="2"/>
            <a:endCxn id="8" idx="1"/>
          </p:cNvCxnSpPr>
          <p:nvPr/>
        </p:nvCxnSpPr>
        <p:spPr>
          <a:xfrm>
            <a:off x="2475876" y="2836111"/>
            <a:ext cx="800" cy="1312400"/>
          </a:xfrm>
          <a:prstGeom prst="bentConnector3">
            <a:avLst>
              <a:gd name="adj1" fmla="val -10193750"/>
            </a:avLst>
          </a:prstGeom>
          <a:noFill/>
          <a:ln w="9525" cap="flat" cmpd="sng">
            <a:solidFill>
              <a:schemeClr val="dk1"/>
            </a:solidFill>
            <a:prstDash val="solid"/>
            <a:round/>
            <a:headEnd type="none" w="med" len="med"/>
            <a:tailEnd type="none" w="med" len="med"/>
          </a:ln>
        </p:spPr>
      </p:cxnSp>
      <p:cxnSp>
        <p:nvCxnSpPr>
          <p:cNvPr id="18" name="Google Shape;315;p37">
            <a:extLst>
              <a:ext uri="{FF2B5EF4-FFF2-40B4-BE49-F238E27FC236}">
                <a16:creationId xmlns:a16="http://schemas.microsoft.com/office/drawing/2014/main" id="{75D0FF1A-60FB-4BF8-AA2B-02DD3916CAD4}"/>
              </a:ext>
            </a:extLst>
          </p:cNvPr>
          <p:cNvCxnSpPr>
            <a:stCxn id="14" idx="2"/>
            <a:endCxn id="6" idx="1"/>
          </p:cNvCxnSpPr>
          <p:nvPr/>
        </p:nvCxnSpPr>
        <p:spPr>
          <a:xfrm>
            <a:off x="4563542" y="2836111"/>
            <a:ext cx="800" cy="1312400"/>
          </a:xfrm>
          <a:prstGeom prst="bentConnector3">
            <a:avLst>
              <a:gd name="adj1" fmla="val -10585417"/>
            </a:avLst>
          </a:prstGeom>
          <a:noFill/>
          <a:ln w="9525" cap="flat" cmpd="sng">
            <a:solidFill>
              <a:schemeClr val="dk1"/>
            </a:solidFill>
            <a:prstDash val="solid"/>
            <a:round/>
            <a:headEnd type="none" w="med" len="med"/>
            <a:tailEnd type="none" w="med" len="med"/>
          </a:ln>
        </p:spPr>
      </p:cxnSp>
      <p:cxnSp>
        <p:nvCxnSpPr>
          <p:cNvPr id="19" name="Google Shape;316;p37">
            <a:extLst>
              <a:ext uri="{FF2B5EF4-FFF2-40B4-BE49-F238E27FC236}">
                <a16:creationId xmlns:a16="http://schemas.microsoft.com/office/drawing/2014/main" id="{91889C0C-0942-46EB-BA54-CAFEEC99E514}"/>
              </a:ext>
            </a:extLst>
          </p:cNvPr>
          <p:cNvCxnSpPr>
            <a:cxnSpLocks/>
            <a:stCxn id="15" idx="2"/>
            <a:endCxn id="10" idx="1"/>
          </p:cNvCxnSpPr>
          <p:nvPr/>
        </p:nvCxnSpPr>
        <p:spPr>
          <a:xfrm>
            <a:off x="6651209" y="2836111"/>
            <a:ext cx="800" cy="1312400"/>
          </a:xfrm>
          <a:prstGeom prst="bentConnector3">
            <a:avLst>
              <a:gd name="adj1" fmla="val -10052083"/>
            </a:avLst>
          </a:prstGeom>
          <a:noFill/>
          <a:ln w="9525" cap="flat" cmpd="sng">
            <a:solidFill>
              <a:schemeClr val="dk1"/>
            </a:solidFill>
            <a:prstDash val="solid"/>
            <a:round/>
            <a:headEnd type="none" w="med" len="med"/>
            <a:tailEnd type="none" w="med" len="med"/>
          </a:ln>
        </p:spPr>
      </p:cxnSp>
      <p:pic>
        <p:nvPicPr>
          <p:cNvPr id="20" name="Picture 2" descr="Socio Economic Icons - Free SVG &amp; PNG Socio Economic Images - Noun Project">
            <a:extLst>
              <a:ext uri="{FF2B5EF4-FFF2-40B4-BE49-F238E27FC236}">
                <a16:creationId xmlns:a16="http://schemas.microsoft.com/office/drawing/2014/main" id="{365E489C-BA0D-425B-A91F-B16784F00B64}"/>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623461" y="2463694"/>
            <a:ext cx="729417" cy="72941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a:extLst>
              <a:ext uri="{FF2B5EF4-FFF2-40B4-BE49-F238E27FC236}">
                <a16:creationId xmlns:a16="http://schemas.microsoft.com/office/drawing/2014/main" id="{EE132B19-4A99-4068-96DA-A57415476FD8}"/>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2707331" y="2463694"/>
            <a:ext cx="695519" cy="69551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Climate Change Icon Images – Browse 142,267 Stock Photos, Vectors, and  Video | Adobe Stock">
            <a:extLst>
              <a:ext uri="{FF2B5EF4-FFF2-40B4-BE49-F238E27FC236}">
                <a16:creationId xmlns:a16="http://schemas.microsoft.com/office/drawing/2014/main" id="{A73AB737-6D14-4EA9-86CE-12425791FAF3}"/>
              </a:ext>
            </a:extLst>
          </p:cNvPr>
          <p:cNvPicPr>
            <a:picLocks noChangeAspect="1" noChangeArrowheads="1"/>
          </p:cNvPicPr>
          <p:nvPr/>
        </p:nvPicPr>
        <p:blipFill>
          <a:blip r:embed="rId4">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446538" y="2071430"/>
            <a:ext cx="1420881" cy="142088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Mining - Free industry icons">
            <a:extLst>
              <a:ext uri="{FF2B5EF4-FFF2-40B4-BE49-F238E27FC236}">
                <a16:creationId xmlns:a16="http://schemas.microsoft.com/office/drawing/2014/main" id="{F3669298-72A6-4E33-AC3D-7007B50B188D}"/>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6652009" y="2221800"/>
            <a:ext cx="1207200" cy="1207200"/>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n 26">
            <a:extLst>
              <a:ext uri="{FF2B5EF4-FFF2-40B4-BE49-F238E27FC236}">
                <a16:creationId xmlns:a16="http://schemas.microsoft.com/office/drawing/2014/main" id="{10DEF0BF-1136-46F3-BA9C-F3446A6C74C2}"/>
              </a:ext>
            </a:extLst>
          </p:cNvPr>
          <p:cNvPicPr>
            <a:picLocks noChangeAspect="1"/>
          </p:cNvPicPr>
          <p:nvPr/>
        </p:nvPicPr>
        <p:blipFill rotWithShape="1">
          <a:blip r:embed="rId6"/>
          <a:srcRect l="40520" r="17507"/>
          <a:stretch/>
        </p:blipFill>
        <p:spPr>
          <a:xfrm>
            <a:off x="8354001" y="0"/>
            <a:ext cx="3837999" cy="6858000"/>
          </a:xfrm>
          <a:prstGeom prst="rect">
            <a:avLst/>
          </a:prstGeom>
        </p:spPr>
      </p:pic>
    </p:spTree>
    <p:extLst>
      <p:ext uri="{BB962C8B-B14F-4D97-AF65-F5344CB8AC3E}">
        <p14:creationId xmlns:p14="http://schemas.microsoft.com/office/powerpoint/2010/main" val="154813312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03;p38">
            <a:extLst>
              <a:ext uri="{FF2B5EF4-FFF2-40B4-BE49-F238E27FC236}">
                <a16:creationId xmlns:a16="http://schemas.microsoft.com/office/drawing/2014/main" id="{8CAB0562-CBF6-4E3D-B008-284E6F722496}"/>
              </a:ext>
            </a:extLst>
          </p:cNvPr>
          <p:cNvSpPr txBox="1"/>
          <p:nvPr/>
        </p:nvSpPr>
        <p:spPr>
          <a:xfrm>
            <a:off x="838841" y="4679350"/>
            <a:ext cx="2039200" cy="1320726"/>
          </a:xfrm>
          <a:prstGeom prst="rect">
            <a:avLst/>
          </a:prstGeom>
          <a:noFill/>
          <a:ln>
            <a:noFill/>
          </a:ln>
        </p:spPr>
        <p:txBody>
          <a:bodyPr spcFirstLastPara="1" wrap="square" lIns="121900" tIns="121900" rIns="121900" bIns="121900" anchor="b" anchorCtr="0">
            <a:noAutofit/>
          </a:bodyPr>
          <a:lstStyle/>
          <a:p>
            <a:pPr algn="ctr"/>
            <a:r>
              <a:rPr lang="en" sz="2667" dirty="0">
                <a:solidFill>
                  <a:srgbClr val="000000"/>
                </a:solidFill>
                <a:latin typeface="Inter SemiBold"/>
                <a:ea typeface="Inter SemiBold"/>
                <a:cs typeface="Inter SemiBold"/>
                <a:sym typeface="Inter SemiBold"/>
              </a:rPr>
              <a:t>¿Quedarse, irse o regresar?</a:t>
            </a:r>
            <a:endParaRPr sz="2667" dirty="0">
              <a:solidFill>
                <a:srgbClr val="000000"/>
              </a:solidFill>
              <a:latin typeface="Inter SemiBold"/>
              <a:ea typeface="Inter SemiBold"/>
              <a:cs typeface="Inter SemiBold"/>
              <a:sym typeface="Inter SemiBold"/>
            </a:endParaRPr>
          </a:p>
        </p:txBody>
      </p:sp>
      <p:sp>
        <p:nvSpPr>
          <p:cNvPr id="5" name="Google Shape;404;p38">
            <a:extLst>
              <a:ext uri="{FF2B5EF4-FFF2-40B4-BE49-F238E27FC236}">
                <a16:creationId xmlns:a16="http://schemas.microsoft.com/office/drawing/2014/main" id="{BC4C34B5-FF0B-4275-B4AA-E6188B04DA5A}"/>
              </a:ext>
            </a:extLst>
          </p:cNvPr>
          <p:cNvSpPr txBox="1">
            <a:spLocks/>
          </p:cNvSpPr>
          <p:nvPr/>
        </p:nvSpPr>
        <p:spPr>
          <a:xfrm>
            <a:off x="3493092" y="4679350"/>
            <a:ext cx="2039200" cy="6044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s-PE" sz="2667" dirty="0">
                <a:solidFill>
                  <a:schemeClr val="dk1"/>
                </a:solidFill>
                <a:latin typeface="Inter SemiBold"/>
                <a:ea typeface="Inter SemiBold"/>
                <a:cs typeface="Inter SemiBold"/>
                <a:sym typeface="Inter SemiBold"/>
              </a:rPr>
              <a:t>Cambio climático</a:t>
            </a:r>
          </a:p>
        </p:txBody>
      </p:sp>
      <p:sp>
        <p:nvSpPr>
          <p:cNvPr id="6" name="Google Shape;405;p38">
            <a:extLst>
              <a:ext uri="{FF2B5EF4-FFF2-40B4-BE49-F238E27FC236}">
                <a16:creationId xmlns:a16="http://schemas.microsoft.com/office/drawing/2014/main" id="{FBF67086-82E1-411B-8EA0-29C032B79CD4}"/>
              </a:ext>
            </a:extLst>
          </p:cNvPr>
          <p:cNvSpPr txBox="1">
            <a:spLocks/>
          </p:cNvSpPr>
          <p:nvPr/>
        </p:nvSpPr>
        <p:spPr>
          <a:xfrm>
            <a:off x="3493092" y="2692883"/>
            <a:ext cx="2039200" cy="6044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s-ES" sz="2400" dirty="0">
                <a:solidFill>
                  <a:schemeClr val="dk1"/>
                </a:solidFill>
                <a:latin typeface="Inter SemiBold"/>
                <a:sym typeface="Inter SemiBold"/>
              </a:rPr>
              <a:t>Factores socio económicos</a:t>
            </a:r>
            <a:endParaRPr lang="es-PE" sz="2400" dirty="0">
              <a:solidFill>
                <a:schemeClr val="dk1"/>
              </a:solidFill>
            </a:endParaRPr>
          </a:p>
        </p:txBody>
      </p:sp>
      <p:sp>
        <p:nvSpPr>
          <p:cNvPr id="8" name="Google Shape;407;p38">
            <a:extLst>
              <a:ext uri="{FF2B5EF4-FFF2-40B4-BE49-F238E27FC236}">
                <a16:creationId xmlns:a16="http://schemas.microsoft.com/office/drawing/2014/main" id="{C488FC1E-0690-4690-A130-3655E51B6C0B}"/>
              </a:ext>
            </a:extLst>
          </p:cNvPr>
          <p:cNvSpPr txBox="1">
            <a:spLocks/>
          </p:cNvSpPr>
          <p:nvPr/>
        </p:nvSpPr>
        <p:spPr>
          <a:xfrm>
            <a:off x="6443049" y="2091600"/>
            <a:ext cx="4210326" cy="6044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s-PE" sz="2400" dirty="0">
                <a:solidFill>
                  <a:schemeClr val="dk1"/>
                </a:solidFill>
                <a:latin typeface="Inter SemiBold"/>
                <a:ea typeface="Inter SemiBold"/>
                <a:sym typeface="Inter SemiBold"/>
              </a:rPr>
              <a:t>Empleo </a:t>
            </a:r>
            <a:r>
              <a:rPr lang="es-PE" sz="2400" dirty="0">
                <a:solidFill>
                  <a:schemeClr val="dk1"/>
                </a:solidFill>
                <a:latin typeface="Inter SemiBold"/>
                <a:ea typeface="Inter SemiBold"/>
                <a:sym typeface="Wingdings" panose="05000000000000000000" pitchFamily="2" charset="2"/>
              </a:rPr>
              <a:t> </a:t>
            </a:r>
            <a:r>
              <a:rPr lang="es-PE" sz="2400" dirty="0">
                <a:solidFill>
                  <a:schemeClr val="dk1"/>
                </a:solidFill>
                <a:latin typeface="Inter SemiBold"/>
                <a:ea typeface="Inter SemiBold"/>
                <a:sym typeface="Inter SemiBold"/>
              </a:rPr>
              <a:t>Ingresos seguros (minería?)</a:t>
            </a:r>
            <a:endParaRPr lang="es-PE" sz="2400" dirty="0">
              <a:solidFill>
                <a:schemeClr val="dk1"/>
              </a:solidFill>
            </a:endParaRPr>
          </a:p>
        </p:txBody>
      </p:sp>
      <p:sp>
        <p:nvSpPr>
          <p:cNvPr id="9" name="Google Shape;409;p38">
            <a:extLst>
              <a:ext uri="{FF2B5EF4-FFF2-40B4-BE49-F238E27FC236}">
                <a16:creationId xmlns:a16="http://schemas.microsoft.com/office/drawing/2014/main" id="{C98A6895-3E65-4A2C-A4C9-27B7427726DC}"/>
              </a:ext>
            </a:extLst>
          </p:cNvPr>
          <p:cNvSpPr txBox="1">
            <a:spLocks/>
          </p:cNvSpPr>
          <p:nvPr/>
        </p:nvSpPr>
        <p:spPr>
          <a:xfrm>
            <a:off x="6324324" y="3092017"/>
            <a:ext cx="3981725" cy="6044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1100"/>
            </a:pPr>
            <a:r>
              <a:rPr lang="es-PE" sz="2400" dirty="0">
                <a:solidFill>
                  <a:schemeClr val="dk1"/>
                </a:solidFill>
                <a:latin typeface="Inter SemiBold"/>
                <a:ea typeface="Inter SemiBold"/>
                <a:cs typeface="Inter SemiBold"/>
                <a:sym typeface="Inter SemiBold"/>
              </a:rPr>
              <a:t>Accesos a servicios básicos - conectividad</a:t>
            </a:r>
            <a:endParaRPr lang="es-PE" sz="2400" dirty="0">
              <a:solidFill>
                <a:schemeClr val="dk1"/>
              </a:solidFill>
            </a:endParaRPr>
          </a:p>
        </p:txBody>
      </p:sp>
      <p:sp>
        <p:nvSpPr>
          <p:cNvPr id="11" name="Google Shape;411;p38">
            <a:extLst>
              <a:ext uri="{FF2B5EF4-FFF2-40B4-BE49-F238E27FC236}">
                <a16:creationId xmlns:a16="http://schemas.microsoft.com/office/drawing/2014/main" id="{B865AE61-6F21-41F1-B243-6E1C7D8DE3E0}"/>
              </a:ext>
            </a:extLst>
          </p:cNvPr>
          <p:cNvSpPr txBox="1">
            <a:spLocks/>
          </p:cNvSpPr>
          <p:nvPr/>
        </p:nvSpPr>
        <p:spPr>
          <a:xfrm>
            <a:off x="6324324" y="4118249"/>
            <a:ext cx="3791225" cy="768901"/>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1100"/>
            </a:pPr>
            <a:r>
              <a:rPr lang="es-ES" sz="2400" dirty="0">
                <a:solidFill>
                  <a:schemeClr val="dk1"/>
                </a:solidFill>
                <a:latin typeface="Inter SemiBold"/>
                <a:ea typeface="Inter SemiBold"/>
                <a:sym typeface="Inter SemiBold"/>
              </a:rPr>
              <a:t>E</a:t>
            </a:r>
            <a:r>
              <a:rPr lang="es-PE" sz="2400" dirty="0" err="1">
                <a:solidFill>
                  <a:schemeClr val="dk1"/>
                </a:solidFill>
                <a:latin typeface="Inter SemiBold"/>
                <a:ea typeface="Inter SemiBold"/>
                <a:sym typeface="Inter SemiBold"/>
              </a:rPr>
              <a:t>scasez</a:t>
            </a:r>
            <a:r>
              <a:rPr lang="es-PE" sz="2400" dirty="0">
                <a:solidFill>
                  <a:schemeClr val="dk1"/>
                </a:solidFill>
                <a:latin typeface="Inter SemiBold"/>
                <a:ea typeface="Inter SemiBold"/>
                <a:sym typeface="Inter SemiBold"/>
              </a:rPr>
              <a:t> y contaminación del agua</a:t>
            </a:r>
            <a:endParaRPr lang="es-PE" sz="2400" dirty="0">
              <a:solidFill>
                <a:schemeClr val="dk1"/>
              </a:solidFill>
            </a:endParaRPr>
          </a:p>
        </p:txBody>
      </p:sp>
      <p:sp>
        <p:nvSpPr>
          <p:cNvPr id="12" name="Google Shape;413;p38">
            <a:extLst>
              <a:ext uri="{FF2B5EF4-FFF2-40B4-BE49-F238E27FC236}">
                <a16:creationId xmlns:a16="http://schemas.microsoft.com/office/drawing/2014/main" id="{0B90023B-334A-4ED6-8C8C-9B9FC0536B16}"/>
              </a:ext>
            </a:extLst>
          </p:cNvPr>
          <p:cNvSpPr txBox="1">
            <a:spLocks/>
          </p:cNvSpPr>
          <p:nvPr/>
        </p:nvSpPr>
        <p:spPr>
          <a:xfrm>
            <a:off x="6324325" y="5144483"/>
            <a:ext cx="3981724" cy="6044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1100"/>
            </a:pPr>
            <a:r>
              <a:rPr lang="es-PE" sz="2667" dirty="0">
                <a:solidFill>
                  <a:schemeClr val="dk1"/>
                </a:solidFill>
                <a:latin typeface="Inter SemiBold"/>
                <a:ea typeface="Inter SemiBold"/>
                <a:sym typeface="Inter SemiBold"/>
              </a:rPr>
              <a:t>Alto riesgo de pérdida</a:t>
            </a:r>
            <a:endParaRPr lang="es-PE" sz="2667" dirty="0">
              <a:solidFill>
                <a:schemeClr val="dk1"/>
              </a:solidFill>
            </a:endParaRPr>
          </a:p>
        </p:txBody>
      </p:sp>
      <p:cxnSp>
        <p:nvCxnSpPr>
          <p:cNvPr id="13" name="Google Shape;414;p38">
            <a:extLst>
              <a:ext uri="{FF2B5EF4-FFF2-40B4-BE49-F238E27FC236}">
                <a16:creationId xmlns:a16="http://schemas.microsoft.com/office/drawing/2014/main" id="{89A4796C-D378-4B58-B650-D29A4A685666}"/>
              </a:ext>
            </a:extLst>
          </p:cNvPr>
          <p:cNvCxnSpPr>
            <a:cxnSpLocks/>
            <a:stCxn id="19" idx="6"/>
            <a:endCxn id="6" idx="1"/>
          </p:cNvCxnSpPr>
          <p:nvPr/>
        </p:nvCxnSpPr>
        <p:spPr>
          <a:xfrm flipV="1">
            <a:off x="2581009" y="2995084"/>
            <a:ext cx="912083" cy="847276"/>
          </a:xfrm>
          <a:prstGeom prst="bentConnector3">
            <a:avLst>
              <a:gd name="adj1" fmla="val 50000"/>
            </a:avLst>
          </a:prstGeom>
          <a:noFill/>
          <a:ln w="9525" cap="flat" cmpd="sng">
            <a:solidFill>
              <a:schemeClr val="dk1"/>
            </a:solidFill>
            <a:prstDash val="solid"/>
            <a:round/>
            <a:headEnd type="none" w="med" len="med"/>
            <a:tailEnd type="none" w="med" len="med"/>
          </a:ln>
        </p:spPr>
      </p:cxnSp>
      <p:cxnSp>
        <p:nvCxnSpPr>
          <p:cNvPr id="14" name="Google Shape;416;p38">
            <a:extLst>
              <a:ext uri="{FF2B5EF4-FFF2-40B4-BE49-F238E27FC236}">
                <a16:creationId xmlns:a16="http://schemas.microsoft.com/office/drawing/2014/main" id="{28CD4035-FCE1-49AF-AAAE-649246597056}"/>
              </a:ext>
            </a:extLst>
          </p:cNvPr>
          <p:cNvCxnSpPr>
            <a:cxnSpLocks/>
            <a:stCxn id="19" idx="6"/>
            <a:endCxn id="5" idx="1"/>
          </p:cNvCxnSpPr>
          <p:nvPr/>
        </p:nvCxnSpPr>
        <p:spPr>
          <a:xfrm>
            <a:off x="2581009" y="3842360"/>
            <a:ext cx="912083" cy="1139191"/>
          </a:xfrm>
          <a:prstGeom prst="bentConnector3">
            <a:avLst>
              <a:gd name="adj1" fmla="val 50000"/>
            </a:avLst>
          </a:prstGeom>
          <a:noFill/>
          <a:ln w="9525" cap="flat" cmpd="sng">
            <a:solidFill>
              <a:schemeClr val="dk1"/>
            </a:solidFill>
            <a:prstDash val="solid"/>
            <a:round/>
            <a:headEnd type="none" w="med" len="med"/>
            <a:tailEnd type="none" w="med" len="med"/>
          </a:ln>
        </p:spPr>
      </p:cxnSp>
      <p:cxnSp>
        <p:nvCxnSpPr>
          <p:cNvPr id="15" name="Google Shape;417;p38">
            <a:extLst>
              <a:ext uri="{FF2B5EF4-FFF2-40B4-BE49-F238E27FC236}">
                <a16:creationId xmlns:a16="http://schemas.microsoft.com/office/drawing/2014/main" id="{1D89FAB9-449A-4E20-AEDE-2016545C6BCB}"/>
              </a:ext>
            </a:extLst>
          </p:cNvPr>
          <p:cNvCxnSpPr>
            <a:cxnSpLocks/>
            <a:stCxn id="6" idx="3"/>
          </p:cNvCxnSpPr>
          <p:nvPr/>
        </p:nvCxnSpPr>
        <p:spPr>
          <a:xfrm flipV="1">
            <a:off x="5532292" y="2367983"/>
            <a:ext cx="792032" cy="627100"/>
          </a:xfrm>
          <a:prstGeom prst="bentConnector3">
            <a:avLst>
              <a:gd name="adj1" fmla="val 50000"/>
            </a:avLst>
          </a:prstGeom>
          <a:noFill/>
          <a:ln w="9525" cap="flat" cmpd="sng">
            <a:solidFill>
              <a:schemeClr val="dk1"/>
            </a:solidFill>
            <a:prstDash val="solid"/>
            <a:round/>
            <a:headEnd type="none" w="med" len="med"/>
            <a:tailEnd type="none" w="med" len="med"/>
          </a:ln>
        </p:spPr>
      </p:cxnSp>
      <p:cxnSp>
        <p:nvCxnSpPr>
          <p:cNvPr id="16" name="Google Shape;418;p38">
            <a:extLst>
              <a:ext uri="{FF2B5EF4-FFF2-40B4-BE49-F238E27FC236}">
                <a16:creationId xmlns:a16="http://schemas.microsoft.com/office/drawing/2014/main" id="{F3E3AED7-99C0-4180-9C94-D1945B139037}"/>
              </a:ext>
            </a:extLst>
          </p:cNvPr>
          <p:cNvCxnSpPr>
            <a:cxnSpLocks/>
            <a:stCxn id="6" idx="3"/>
            <a:endCxn id="9" idx="1"/>
          </p:cNvCxnSpPr>
          <p:nvPr/>
        </p:nvCxnSpPr>
        <p:spPr>
          <a:xfrm>
            <a:off x="5532292" y="2995083"/>
            <a:ext cx="792032" cy="399134"/>
          </a:xfrm>
          <a:prstGeom prst="bentConnector3">
            <a:avLst>
              <a:gd name="adj1" fmla="val 50000"/>
            </a:avLst>
          </a:prstGeom>
          <a:noFill/>
          <a:ln w="9525" cap="flat" cmpd="sng">
            <a:solidFill>
              <a:schemeClr val="dk1"/>
            </a:solidFill>
            <a:prstDash val="solid"/>
            <a:round/>
            <a:headEnd type="none" w="med" len="med"/>
            <a:tailEnd type="none" w="med" len="med"/>
          </a:ln>
        </p:spPr>
      </p:cxnSp>
      <p:cxnSp>
        <p:nvCxnSpPr>
          <p:cNvPr id="17" name="Google Shape;419;p38">
            <a:extLst>
              <a:ext uri="{FF2B5EF4-FFF2-40B4-BE49-F238E27FC236}">
                <a16:creationId xmlns:a16="http://schemas.microsoft.com/office/drawing/2014/main" id="{DBCFE4A8-8B64-470F-B58B-C4446A8EEC41}"/>
              </a:ext>
            </a:extLst>
          </p:cNvPr>
          <p:cNvCxnSpPr>
            <a:cxnSpLocks/>
            <a:stCxn id="5" idx="3"/>
            <a:endCxn id="11" idx="1"/>
          </p:cNvCxnSpPr>
          <p:nvPr/>
        </p:nvCxnSpPr>
        <p:spPr>
          <a:xfrm flipV="1">
            <a:off x="5532292" y="4502700"/>
            <a:ext cx="792032" cy="478850"/>
          </a:xfrm>
          <a:prstGeom prst="bentConnector3">
            <a:avLst>
              <a:gd name="adj1" fmla="val 50000"/>
            </a:avLst>
          </a:prstGeom>
          <a:noFill/>
          <a:ln w="9525" cap="flat" cmpd="sng">
            <a:solidFill>
              <a:schemeClr val="dk1"/>
            </a:solidFill>
            <a:prstDash val="solid"/>
            <a:round/>
            <a:headEnd type="none" w="med" len="med"/>
            <a:tailEnd type="none" w="med" len="med"/>
          </a:ln>
        </p:spPr>
      </p:cxnSp>
      <p:cxnSp>
        <p:nvCxnSpPr>
          <p:cNvPr id="18" name="Google Shape;420;p38">
            <a:extLst>
              <a:ext uri="{FF2B5EF4-FFF2-40B4-BE49-F238E27FC236}">
                <a16:creationId xmlns:a16="http://schemas.microsoft.com/office/drawing/2014/main" id="{5B7F22F6-7858-4589-91BF-57BAB0D4F080}"/>
              </a:ext>
            </a:extLst>
          </p:cNvPr>
          <p:cNvCxnSpPr>
            <a:cxnSpLocks/>
            <a:stCxn id="5" idx="3"/>
            <a:endCxn id="12" idx="1"/>
          </p:cNvCxnSpPr>
          <p:nvPr/>
        </p:nvCxnSpPr>
        <p:spPr>
          <a:xfrm>
            <a:off x="5532292" y="4981550"/>
            <a:ext cx="792033" cy="465133"/>
          </a:xfrm>
          <a:prstGeom prst="bentConnector3">
            <a:avLst>
              <a:gd name="adj1" fmla="val 50000"/>
            </a:avLst>
          </a:prstGeom>
          <a:noFill/>
          <a:ln w="9525" cap="flat" cmpd="sng">
            <a:solidFill>
              <a:schemeClr val="dk1"/>
            </a:solidFill>
            <a:prstDash val="solid"/>
            <a:round/>
            <a:headEnd type="none" w="med" len="med"/>
            <a:tailEnd type="none" w="med" len="med"/>
          </a:ln>
        </p:spPr>
      </p:cxnSp>
      <p:sp>
        <p:nvSpPr>
          <p:cNvPr id="19" name="Google Shape;415;p38">
            <a:extLst>
              <a:ext uri="{FF2B5EF4-FFF2-40B4-BE49-F238E27FC236}">
                <a16:creationId xmlns:a16="http://schemas.microsoft.com/office/drawing/2014/main" id="{AD8D1388-DBD1-4ACF-8B94-DEF07035F451}"/>
              </a:ext>
            </a:extLst>
          </p:cNvPr>
          <p:cNvSpPr/>
          <p:nvPr/>
        </p:nvSpPr>
        <p:spPr>
          <a:xfrm>
            <a:off x="1071825" y="3092001"/>
            <a:ext cx="1509184" cy="1500716"/>
          </a:xfrm>
          <a:prstGeom prst="ellipse">
            <a:avLst/>
          </a:prstGeom>
          <a:solidFill>
            <a:srgbClr val="3C46A5"/>
          </a:solidFill>
          <a:ln>
            <a:noFill/>
          </a:ln>
        </p:spPr>
        <p:txBody>
          <a:bodyPr spcFirstLastPara="1" wrap="square" lIns="121900" tIns="121900" rIns="121900" bIns="121900" anchor="ctr" anchorCtr="0">
            <a:noAutofit/>
          </a:bodyPr>
          <a:lstStyle/>
          <a:p>
            <a:endParaRPr sz="2400"/>
          </a:p>
        </p:txBody>
      </p:sp>
      <p:sp>
        <p:nvSpPr>
          <p:cNvPr id="20" name="Google Shape;426;p38">
            <a:extLst>
              <a:ext uri="{FF2B5EF4-FFF2-40B4-BE49-F238E27FC236}">
                <a16:creationId xmlns:a16="http://schemas.microsoft.com/office/drawing/2014/main" id="{7071EB3B-AD1A-4F72-A008-0659AD6BA08F}"/>
              </a:ext>
            </a:extLst>
          </p:cNvPr>
          <p:cNvSpPr txBox="1">
            <a:spLocks/>
          </p:cNvSpPr>
          <p:nvPr/>
        </p:nvSpPr>
        <p:spPr>
          <a:xfrm>
            <a:off x="856946" y="137266"/>
            <a:ext cx="10272000" cy="763600"/>
          </a:xfrm>
          <a:prstGeom prst="rect">
            <a:avLst/>
          </a:prstGeom>
        </p:spPr>
        <p:txBody>
          <a:bodyPr spcFirstLastPara="1" vert="horz" wrap="square" lIns="121900" tIns="121900" rIns="121900" bIns="1219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PE" dirty="0">
                <a:latin typeface="Inter SemiBold"/>
                <a:ea typeface="Inter SemiBold"/>
                <a:cs typeface="Inter SemiBold"/>
                <a:sym typeface="Inter SemiBold"/>
              </a:rPr>
              <a:t>Dilema</a:t>
            </a:r>
          </a:p>
        </p:txBody>
      </p:sp>
      <p:pic>
        <p:nvPicPr>
          <p:cNvPr id="21" name="Picture 2" descr="Dilemma Icons - Free SVG &amp; PNG Dilemma Images - Noun Project">
            <a:extLst>
              <a:ext uri="{FF2B5EF4-FFF2-40B4-BE49-F238E27FC236}">
                <a16:creationId xmlns:a16="http://schemas.microsoft.com/office/drawing/2014/main" id="{4303E726-BEE8-4A5C-95C2-7F04CD41AF46}"/>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1156050" y="3194683"/>
            <a:ext cx="1270000" cy="1270000"/>
          </a:xfrm>
          <a:prstGeom prst="rect">
            <a:avLst/>
          </a:prstGeom>
          <a:noFill/>
          <a:extLst>
            <a:ext uri="{909E8E84-426E-40DD-AFC4-6F175D3DCCD1}">
              <a14:hiddenFill xmlns:a14="http://schemas.microsoft.com/office/drawing/2010/main">
                <a:solidFill>
                  <a:srgbClr val="FFFFFF"/>
                </a:solidFill>
              </a14:hiddenFill>
            </a:ext>
          </a:extLst>
        </p:spPr>
      </p:pic>
      <p:sp>
        <p:nvSpPr>
          <p:cNvPr id="22" name="Google Shape;403;p38">
            <a:extLst>
              <a:ext uri="{FF2B5EF4-FFF2-40B4-BE49-F238E27FC236}">
                <a16:creationId xmlns:a16="http://schemas.microsoft.com/office/drawing/2014/main" id="{86D5DA3B-475F-42EF-87A4-4E556309A8E8}"/>
              </a:ext>
            </a:extLst>
          </p:cNvPr>
          <p:cNvSpPr txBox="1"/>
          <p:nvPr/>
        </p:nvSpPr>
        <p:spPr>
          <a:xfrm>
            <a:off x="114112" y="1492401"/>
            <a:ext cx="4310351" cy="604400"/>
          </a:xfrm>
          <a:prstGeom prst="rect">
            <a:avLst/>
          </a:prstGeom>
          <a:noFill/>
          <a:ln>
            <a:noFill/>
          </a:ln>
        </p:spPr>
        <p:txBody>
          <a:bodyPr spcFirstLastPara="1" wrap="square" lIns="121900" tIns="121900" rIns="121900" bIns="121900" anchor="b" anchorCtr="0">
            <a:noAutofit/>
          </a:bodyPr>
          <a:lstStyle/>
          <a:p>
            <a:pPr algn="ctr"/>
            <a:r>
              <a:rPr lang="en" sz="2667" dirty="0">
                <a:solidFill>
                  <a:srgbClr val="000000"/>
                </a:solidFill>
                <a:latin typeface="Inter SemiBold"/>
                <a:ea typeface="Inter SemiBold"/>
                <a:cs typeface="Inter SemiBold"/>
                <a:sym typeface="Inter SemiBold"/>
              </a:rPr>
              <a:t>¿Cómo hacemos que las y los jóvenes se queden?</a:t>
            </a:r>
            <a:endParaRPr sz="2667" dirty="0">
              <a:solidFill>
                <a:srgbClr val="000000"/>
              </a:solidFill>
              <a:latin typeface="Inter SemiBold"/>
              <a:ea typeface="Inter SemiBold"/>
              <a:cs typeface="Inter SemiBold"/>
              <a:sym typeface="Inter SemiBold"/>
            </a:endParaRPr>
          </a:p>
        </p:txBody>
      </p:sp>
      <p:sp>
        <p:nvSpPr>
          <p:cNvPr id="23" name="Distinto de 22">
            <a:extLst>
              <a:ext uri="{FF2B5EF4-FFF2-40B4-BE49-F238E27FC236}">
                <a16:creationId xmlns:a16="http://schemas.microsoft.com/office/drawing/2014/main" id="{2666D826-66C7-4AAF-BB63-27F28A504D3A}"/>
              </a:ext>
            </a:extLst>
          </p:cNvPr>
          <p:cNvSpPr/>
          <p:nvPr/>
        </p:nvSpPr>
        <p:spPr>
          <a:xfrm>
            <a:off x="1538625" y="2343800"/>
            <a:ext cx="547200" cy="596084"/>
          </a:xfrm>
          <a:prstGeom prst="mathNotEqual">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2400">
              <a:solidFill>
                <a:schemeClr val="tx1"/>
              </a:solidFill>
            </a:endParaRPr>
          </a:p>
        </p:txBody>
      </p:sp>
      <p:sp>
        <p:nvSpPr>
          <p:cNvPr id="24" name="Google Shape;403;p38">
            <a:extLst>
              <a:ext uri="{FF2B5EF4-FFF2-40B4-BE49-F238E27FC236}">
                <a16:creationId xmlns:a16="http://schemas.microsoft.com/office/drawing/2014/main" id="{FBBABD31-B69F-44D2-BB43-838576EFF806}"/>
              </a:ext>
            </a:extLst>
          </p:cNvPr>
          <p:cNvSpPr txBox="1"/>
          <p:nvPr/>
        </p:nvSpPr>
        <p:spPr>
          <a:xfrm>
            <a:off x="114112" y="5964484"/>
            <a:ext cx="3943425" cy="604400"/>
          </a:xfrm>
          <a:prstGeom prst="rect">
            <a:avLst/>
          </a:prstGeom>
          <a:noFill/>
          <a:ln>
            <a:noFill/>
          </a:ln>
        </p:spPr>
        <p:txBody>
          <a:bodyPr spcFirstLastPara="1" wrap="square" lIns="121900" tIns="121900" rIns="121900" bIns="121900" anchor="b" anchorCtr="0">
            <a:noAutofit/>
          </a:bodyPr>
          <a:lstStyle/>
          <a:p>
            <a:pPr algn="ctr"/>
            <a:r>
              <a:rPr lang="en" sz="2667" b="1" dirty="0">
                <a:solidFill>
                  <a:srgbClr val="000000"/>
                </a:solidFill>
                <a:latin typeface="Inter SemiBold"/>
                <a:ea typeface="Inter SemiBold"/>
                <a:cs typeface="Inter SemiBold"/>
                <a:sym typeface="Inter SemiBold"/>
              </a:rPr>
              <a:t>Derecho a moverse</a:t>
            </a:r>
            <a:endParaRPr sz="2667" b="1" dirty="0">
              <a:solidFill>
                <a:srgbClr val="000000"/>
              </a:solidFill>
              <a:latin typeface="Inter SemiBold"/>
              <a:ea typeface="Inter SemiBold"/>
              <a:cs typeface="Inter SemiBold"/>
              <a:sym typeface="Inter SemiBold"/>
            </a:endParaRPr>
          </a:p>
        </p:txBody>
      </p:sp>
    </p:spTree>
    <p:extLst>
      <p:ext uri="{BB962C8B-B14F-4D97-AF65-F5344CB8AC3E}">
        <p14:creationId xmlns:p14="http://schemas.microsoft.com/office/powerpoint/2010/main" val="5436233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6490528A-2A5C-4860-8FAD-A3026D1EF925}"/>
              </a:ext>
            </a:extLst>
          </p:cNvPr>
          <p:cNvSpPr txBox="1">
            <a:spLocks noGrp="1"/>
          </p:cNvSpPr>
          <p:nvPr>
            <p:ph idx="1"/>
          </p:nvPr>
        </p:nvSpPr>
        <p:spPr>
          <a:xfrm>
            <a:off x="838200" y="987425"/>
            <a:ext cx="10515600" cy="435133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indent="0" algn="just">
              <a:lnSpc>
                <a:spcPct val="107000"/>
              </a:lnSpc>
              <a:spcAft>
                <a:spcPts val="800"/>
              </a:spcAft>
              <a:buNone/>
            </a:pPr>
            <a:r>
              <a:rPr lang="es-PE" dirty="0">
                <a:effectLst/>
                <a:latin typeface="Times New Roman" panose="02020603050405020304" pitchFamily="18" charset="0"/>
                <a:ea typeface="Times New Roman" panose="02020603050405020304" pitchFamily="18" charset="0"/>
              </a:rPr>
              <a:t>“[...] . Si volviese esa gente, sería peor, porque ¿con qué agua? No hay agua, no tenemos, con qué se va a regar</a:t>
            </a:r>
            <a:r>
              <a:rPr lang="es-PE" sz="4800" dirty="0">
                <a:latin typeface="Times New Roman" panose="02020603050405020304" pitchFamily="18" charset="0"/>
                <a:ea typeface="Times New Roman" panose="02020603050405020304" pitchFamily="18" charset="0"/>
              </a:rPr>
              <a:t>..</a:t>
            </a:r>
            <a:r>
              <a:rPr lang="es-PE" dirty="0">
                <a:effectLst/>
                <a:latin typeface="Times New Roman" panose="02020603050405020304" pitchFamily="18" charset="0"/>
                <a:ea typeface="Times New Roman" panose="02020603050405020304" pitchFamily="18" charset="0"/>
              </a:rPr>
              <a:t>. Hay muchos profesionales, mi ex alumnos que son ingenieros, hay, algunos que hacen cosas buenas, pero ¿qué vuelvan todos? Es un poco difícil, como te digo mejor que sería que haya más agua del cerro para mejorar.” (</a:t>
            </a:r>
            <a:r>
              <a:rPr lang="es-PE" dirty="0" err="1">
                <a:effectLst/>
                <a:latin typeface="Times New Roman" panose="02020603050405020304" pitchFamily="18" charset="0"/>
                <a:ea typeface="Times New Roman" panose="02020603050405020304" pitchFamily="18" charset="0"/>
              </a:rPr>
              <a:t>Teótimo</a:t>
            </a:r>
            <a:r>
              <a:rPr lang="es-PE" dirty="0">
                <a:effectLst/>
                <a:latin typeface="Times New Roman" panose="02020603050405020304" pitchFamily="18" charset="0"/>
                <a:ea typeface="Times New Roman" panose="02020603050405020304" pitchFamily="18" charset="0"/>
              </a:rPr>
              <a:t>, entrevista a persona con experiencia de movilidad, 08/11/2024)</a:t>
            </a:r>
            <a:endParaRPr lang="es-PE" dirty="0">
              <a:effectLst/>
              <a:latin typeface="Calibri" panose="020F0502020204030204" pitchFamily="34" charset="0"/>
              <a:ea typeface="Calibri" panose="020F0502020204030204" pitchFamily="34" charset="0"/>
            </a:endParaRPr>
          </a:p>
        </p:txBody>
      </p:sp>
      <p:sp>
        <p:nvSpPr>
          <p:cNvPr id="5" name="Google Shape;415;p38">
            <a:extLst>
              <a:ext uri="{FF2B5EF4-FFF2-40B4-BE49-F238E27FC236}">
                <a16:creationId xmlns:a16="http://schemas.microsoft.com/office/drawing/2014/main" id="{272A3C88-EDB7-4FBC-9757-5A3359B05A82}"/>
              </a:ext>
            </a:extLst>
          </p:cNvPr>
          <p:cNvSpPr/>
          <p:nvPr/>
        </p:nvSpPr>
        <p:spPr>
          <a:xfrm>
            <a:off x="1036458" y="6885214"/>
            <a:ext cx="1509184" cy="1500716"/>
          </a:xfrm>
          <a:prstGeom prst="ellipse">
            <a:avLst/>
          </a:prstGeom>
          <a:solidFill>
            <a:srgbClr val="3C46A5"/>
          </a:solidFill>
          <a:ln>
            <a:noFill/>
          </a:ln>
        </p:spPr>
        <p:txBody>
          <a:bodyPr spcFirstLastPara="1" wrap="square" lIns="121900" tIns="121900" rIns="121900" bIns="121900" anchor="ctr" anchorCtr="0">
            <a:noAutofit/>
          </a:bodyPr>
          <a:lstStyle/>
          <a:p>
            <a:endParaRPr sz="2400"/>
          </a:p>
        </p:txBody>
      </p:sp>
    </p:spTree>
    <p:extLst>
      <p:ext uri="{BB962C8B-B14F-4D97-AF65-F5344CB8AC3E}">
        <p14:creationId xmlns:p14="http://schemas.microsoft.com/office/powerpoint/2010/main" val="3945774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493C5B-867C-4B7E-96E0-9E5A2F33BE58}"/>
              </a:ext>
            </a:extLst>
          </p:cNvPr>
          <p:cNvSpPr>
            <a:spLocks noGrp="1"/>
          </p:cNvSpPr>
          <p:nvPr>
            <p:ph type="title"/>
          </p:nvPr>
        </p:nvSpPr>
        <p:spPr/>
        <p:txBody>
          <a:bodyPr/>
          <a:lstStyle/>
          <a:p>
            <a:endParaRPr lang="es-PE"/>
          </a:p>
        </p:txBody>
      </p:sp>
      <p:sp>
        <p:nvSpPr>
          <p:cNvPr id="3" name="Marcador de contenido 2">
            <a:extLst>
              <a:ext uri="{FF2B5EF4-FFF2-40B4-BE49-F238E27FC236}">
                <a16:creationId xmlns:a16="http://schemas.microsoft.com/office/drawing/2014/main" id="{19C2F527-34F7-437F-854A-7689A4DFF73D}"/>
              </a:ext>
            </a:extLst>
          </p:cNvPr>
          <p:cNvSpPr>
            <a:spLocks noGrp="1"/>
          </p:cNvSpPr>
          <p:nvPr>
            <p:ph idx="1"/>
          </p:nvPr>
        </p:nvSpPr>
        <p:spPr/>
        <p:txBody>
          <a:bodyPr/>
          <a:lstStyle/>
          <a:p>
            <a:r>
              <a:rPr lang="es-ES" dirty="0"/>
              <a:t>Video</a:t>
            </a:r>
            <a:endParaRPr lang="es-PE" dirty="0"/>
          </a:p>
        </p:txBody>
      </p:sp>
    </p:spTree>
    <p:extLst>
      <p:ext uri="{BB962C8B-B14F-4D97-AF65-F5344CB8AC3E}">
        <p14:creationId xmlns:p14="http://schemas.microsoft.com/office/powerpoint/2010/main" val="386020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0160BF-9CC6-4CCC-A1FF-C6323A6244C4}"/>
              </a:ext>
            </a:extLst>
          </p:cNvPr>
          <p:cNvSpPr>
            <a:spLocks noGrp="1"/>
          </p:cNvSpPr>
          <p:nvPr>
            <p:ph type="title"/>
          </p:nvPr>
        </p:nvSpPr>
        <p:spPr/>
        <p:txBody>
          <a:bodyPr/>
          <a:lstStyle/>
          <a:p>
            <a:r>
              <a:rPr lang="es-ES" dirty="0"/>
              <a:t>¿Opciones?</a:t>
            </a:r>
            <a:endParaRPr lang="es-PE" dirty="0"/>
          </a:p>
        </p:txBody>
      </p:sp>
      <p:sp>
        <p:nvSpPr>
          <p:cNvPr id="3" name="Marcador de contenido 2">
            <a:extLst>
              <a:ext uri="{FF2B5EF4-FFF2-40B4-BE49-F238E27FC236}">
                <a16:creationId xmlns:a16="http://schemas.microsoft.com/office/drawing/2014/main" id="{966AD513-3008-4FCB-A89B-B9C5D351D4CA}"/>
              </a:ext>
            </a:extLst>
          </p:cNvPr>
          <p:cNvSpPr>
            <a:spLocks noGrp="1"/>
          </p:cNvSpPr>
          <p:nvPr>
            <p:ph idx="1"/>
          </p:nvPr>
        </p:nvSpPr>
        <p:spPr>
          <a:xfrm>
            <a:off x="838200" y="1825625"/>
            <a:ext cx="7324725" cy="4351338"/>
          </a:xfrm>
        </p:spPr>
        <p:txBody>
          <a:bodyPr/>
          <a:lstStyle/>
          <a:p>
            <a:r>
              <a:rPr lang="es-ES" dirty="0"/>
              <a:t>Experiencias para fortalecer el rol de las juventudes y su liderazgo</a:t>
            </a:r>
            <a:endParaRPr lang="es-PE" dirty="0"/>
          </a:p>
        </p:txBody>
      </p:sp>
      <p:sp>
        <p:nvSpPr>
          <p:cNvPr id="4" name="Google Shape;298;p37">
            <a:extLst>
              <a:ext uri="{FF2B5EF4-FFF2-40B4-BE49-F238E27FC236}">
                <a16:creationId xmlns:a16="http://schemas.microsoft.com/office/drawing/2014/main" id="{E4325BA9-8C70-4014-82F7-95D2469EF310}"/>
              </a:ext>
            </a:extLst>
          </p:cNvPr>
          <p:cNvSpPr txBox="1"/>
          <p:nvPr/>
        </p:nvSpPr>
        <p:spPr>
          <a:xfrm>
            <a:off x="1690491" y="4705239"/>
            <a:ext cx="1853200" cy="541600"/>
          </a:xfrm>
          <a:prstGeom prst="rect">
            <a:avLst/>
          </a:prstGeom>
          <a:noFill/>
          <a:ln>
            <a:noFill/>
          </a:ln>
        </p:spPr>
        <p:txBody>
          <a:bodyPr spcFirstLastPara="1" wrap="square" lIns="121900" tIns="121900" rIns="121900" bIns="121900" anchor="b" anchorCtr="0">
            <a:noAutofit/>
          </a:bodyPr>
          <a:lstStyle/>
          <a:p>
            <a:r>
              <a:rPr lang="en" sz="1600" dirty="0">
                <a:solidFill>
                  <a:srgbClr val="000000"/>
                </a:solidFill>
                <a:latin typeface="Inter SemiBold"/>
                <a:ea typeface="Inter SemiBold"/>
                <a:cs typeface="Inter SemiBold"/>
                <a:sym typeface="Inter SemiBold"/>
              </a:rPr>
              <a:t>Experiencia PROINPA</a:t>
            </a:r>
            <a:endParaRPr sz="1600" dirty="0">
              <a:solidFill>
                <a:srgbClr val="000000"/>
              </a:solidFill>
              <a:latin typeface="Inter SemiBold"/>
              <a:ea typeface="Inter SemiBold"/>
              <a:cs typeface="Inter SemiBold"/>
              <a:sym typeface="Inter SemiBold"/>
            </a:endParaRPr>
          </a:p>
        </p:txBody>
      </p:sp>
      <p:sp>
        <p:nvSpPr>
          <p:cNvPr id="5" name="Google Shape;299;p37">
            <a:extLst>
              <a:ext uri="{FF2B5EF4-FFF2-40B4-BE49-F238E27FC236}">
                <a16:creationId xmlns:a16="http://schemas.microsoft.com/office/drawing/2014/main" id="{4932E420-CF77-44DC-9AB7-D59261ED5FC7}"/>
              </a:ext>
            </a:extLst>
          </p:cNvPr>
          <p:cNvSpPr txBox="1"/>
          <p:nvPr/>
        </p:nvSpPr>
        <p:spPr>
          <a:xfrm>
            <a:off x="1690491" y="5130075"/>
            <a:ext cx="1853200" cy="1362800"/>
          </a:xfrm>
          <a:prstGeom prst="rect">
            <a:avLst/>
          </a:prstGeom>
          <a:noFill/>
          <a:ln>
            <a:noFill/>
          </a:ln>
        </p:spPr>
        <p:txBody>
          <a:bodyPr spcFirstLastPara="1" wrap="square" lIns="121900" tIns="121900" rIns="121900" bIns="121900" anchor="t" anchorCtr="0">
            <a:noAutofit/>
          </a:bodyPr>
          <a:lstStyle/>
          <a:p>
            <a:r>
              <a:rPr lang="en" sz="1600" dirty="0">
                <a:solidFill>
                  <a:schemeClr val="dk1"/>
                </a:solidFill>
                <a:highlight>
                  <a:srgbClr val="FFFFFF"/>
                </a:highlight>
                <a:latin typeface="Inter"/>
                <a:ea typeface="Inter"/>
                <a:cs typeface="Inter"/>
                <a:sym typeface="Inter"/>
              </a:rPr>
              <a:t>Liderazgo</a:t>
            </a:r>
            <a:endParaRPr sz="1600" dirty="0">
              <a:solidFill>
                <a:srgbClr val="000000"/>
              </a:solidFill>
              <a:latin typeface="Inter"/>
              <a:ea typeface="Inter"/>
              <a:cs typeface="Inter"/>
              <a:sym typeface="Inter"/>
            </a:endParaRPr>
          </a:p>
        </p:txBody>
      </p:sp>
      <p:sp>
        <p:nvSpPr>
          <p:cNvPr id="6" name="Google Shape;302;p37">
            <a:extLst>
              <a:ext uri="{FF2B5EF4-FFF2-40B4-BE49-F238E27FC236}">
                <a16:creationId xmlns:a16="http://schemas.microsoft.com/office/drawing/2014/main" id="{4FC4A882-2DE3-4C52-9AA1-137DB15EEF88}"/>
              </a:ext>
            </a:extLst>
          </p:cNvPr>
          <p:cNvSpPr txBox="1"/>
          <p:nvPr/>
        </p:nvSpPr>
        <p:spPr>
          <a:xfrm>
            <a:off x="4571600" y="4705627"/>
            <a:ext cx="1853200" cy="541600"/>
          </a:xfrm>
          <a:prstGeom prst="rect">
            <a:avLst/>
          </a:prstGeom>
          <a:noFill/>
          <a:ln>
            <a:noFill/>
          </a:ln>
        </p:spPr>
        <p:txBody>
          <a:bodyPr spcFirstLastPara="1" wrap="square" lIns="121900" tIns="121900" rIns="121900" bIns="121900" anchor="b" anchorCtr="0">
            <a:noAutofit/>
          </a:bodyPr>
          <a:lstStyle/>
          <a:p>
            <a:pPr>
              <a:buClr>
                <a:schemeClr val="dk1"/>
              </a:buClr>
              <a:buSzPts val="1100"/>
            </a:pPr>
            <a:r>
              <a:rPr lang="en" sz="1600" dirty="0">
                <a:solidFill>
                  <a:schemeClr val="dk1"/>
                </a:solidFill>
                <a:latin typeface="Inter SemiBold"/>
                <a:ea typeface="Inter SemiBold"/>
                <a:cs typeface="Sora"/>
                <a:sym typeface="Inter SemiBold"/>
              </a:rPr>
              <a:t>Experiencia ANPE</a:t>
            </a:r>
            <a:endParaRPr sz="1600" dirty="0">
              <a:solidFill>
                <a:schemeClr val="dk1"/>
              </a:solidFill>
              <a:latin typeface="Sora"/>
              <a:ea typeface="Sora"/>
              <a:cs typeface="Sora"/>
              <a:sym typeface="Sora"/>
            </a:endParaRPr>
          </a:p>
        </p:txBody>
      </p:sp>
      <p:sp>
        <p:nvSpPr>
          <p:cNvPr id="7" name="Google Shape;303;p37">
            <a:extLst>
              <a:ext uri="{FF2B5EF4-FFF2-40B4-BE49-F238E27FC236}">
                <a16:creationId xmlns:a16="http://schemas.microsoft.com/office/drawing/2014/main" id="{59D642BC-BC43-4302-A9E9-C81EE3C32D68}"/>
              </a:ext>
            </a:extLst>
          </p:cNvPr>
          <p:cNvSpPr txBox="1"/>
          <p:nvPr/>
        </p:nvSpPr>
        <p:spPr>
          <a:xfrm>
            <a:off x="4571600" y="5130460"/>
            <a:ext cx="1853200" cy="1159200"/>
          </a:xfrm>
          <a:prstGeom prst="rect">
            <a:avLst/>
          </a:prstGeom>
          <a:noFill/>
          <a:ln>
            <a:noFill/>
          </a:ln>
        </p:spPr>
        <p:txBody>
          <a:bodyPr spcFirstLastPara="1" wrap="square" lIns="121900" tIns="121900" rIns="121900" bIns="121900" anchor="t" anchorCtr="0">
            <a:noAutofit/>
          </a:bodyPr>
          <a:lstStyle/>
          <a:p>
            <a:pPr>
              <a:buClr>
                <a:schemeClr val="dk1"/>
              </a:buClr>
              <a:buSzPts val="1100"/>
            </a:pPr>
            <a:r>
              <a:rPr lang="es-ES" sz="1600" dirty="0">
                <a:solidFill>
                  <a:schemeClr val="dk1"/>
                </a:solidFill>
                <a:highlight>
                  <a:srgbClr val="FFFFFF"/>
                </a:highlight>
                <a:latin typeface="Inter"/>
                <a:ea typeface="Inter"/>
                <a:cs typeface="Inter"/>
                <a:sym typeface="Inter"/>
              </a:rPr>
              <a:t>Emprendimientos</a:t>
            </a:r>
          </a:p>
        </p:txBody>
      </p:sp>
      <p:sp>
        <p:nvSpPr>
          <p:cNvPr id="8" name="Google Shape;308;p37">
            <a:extLst>
              <a:ext uri="{FF2B5EF4-FFF2-40B4-BE49-F238E27FC236}">
                <a16:creationId xmlns:a16="http://schemas.microsoft.com/office/drawing/2014/main" id="{04FE4CDB-B01F-413C-9C90-C4B0936DD071}"/>
              </a:ext>
            </a:extLst>
          </p:cNvPr>
          <p:cNvSpPr/>
          <p:nvPr/>
        </p:nvSpPr>
        <p:spPr>
          <a:xfrm>
            <a:off x="1690475" y="3059335"/>
            <a:ext cx="1208800" cy="1208800"/>
          </a:xfrm>
          <a:prstGeom prst="ellipse">
            <a:avLst/>
          </a:prstGeom>
          <a:solidFill>
            <a:srgbClr val="3C46A5"/>
          </a:solidFill>
          <a:ln>
            <a:noFill/>
          </a:ln>
        </p:spPr>
        <p:txBody>
          <a:bodyPr spcFirstLastPara="1" wrap="square" lIns="121900" tIns="121900" rIns="121900" bIns="121900" anchor="ctr" anchorCtr="0">
            <a:noAutofit/>
          </a:bodyPr>
          <a:lstStyle/>
          <a:p>
            <a:endParaRPr sz="2400"/>
          </a:p>
        </p:txBody>
      </p:sp>
      <p:sp>
        <p:nvSpPr>
          <p:cNvPr id="9" name="Google Shape;309;p37">
            <a:extLst>
              <a:ext uri="{FF2B5EF4-FFF2-40B4-BE49-F238E27FC236}">
                <a16:creationId xmlns:a16="http://schemas.microsoft.com/office/drawing/2014/main" id="{25937AC2-62C0-4917-9F25-A1A1191E2F8F}"/>
              </a:ext>
            </a:extLst>
          </p:cNvPr>
          <p:cNvSpPr/>
          <p:nvPr/>
        </p:nvSpPr>
        <p:spPr>
          <a:xfrm>
            <a:off x="4571618" y="3059723"/>
            <a:ext cx="1208800" cy="1208800"/>
          </a:xfrm>
          <a:prstGeom prst="ellipse">
            <a:avLst/>
          </a:prstGeom>
          <a:solidFill>
            <a:schemeClr val="accent2"/>
          </a:solidFill>
          <a:ln>
            <a:noFill/>
          </a:ln>
        </p:spPr>
        <p:txBody>
          <a:bodyPr spcFirstLastPara="1" wrap="square" lIns="121900" tIns="121900" rIns="121900" bIns="121900" anchor="ctr" anchorCtr="0">
            <a:noAutofit/>
          </a:bodyPr>
          <a:lstStyle/>
          <a:p>
            <a:endParaRPr sz="2400" dirty="0"/>
          </a:p>
        </p:txBody>
      </p:sp>
      <p:cxnSp>
        <p:nvCxnSpPr>
          <p:cNvPr id="10" name="Google Shape;313;p37">
            <a:extLst>
              <a:ext uri="{FF2B5EF4-FFF2-40B4-BE49-F238E27FC236}">
                <a16:creationId xmlns:a16="http://schemas.microsoft.com/office/drawing/2014/main" id="{32F92F51-F789-46D4-831F-B59149C4F1AD}"/>
              </a:ext>
            </a:extLst>
          </p:cNvPr>
          <p:cNvCxnSpPr>
            <a:cxnSpLocks/>
            <a:stCxn id="8" idx="2"/>
            <a:endCxn id="4" idx="1"/>
          </p:cNvCxnSpPr>
          <p:nvPr/>
        </p:nvCxnSpPr>
        <p:spPr>
          <a:xfrm>
            <a:off x="1690475" y="3663735"/>
            <a:ext cx="800" cy="1312400"/>
          </a:xfrm>
          <a:prstGeom prst="bentConnector3">
            <a:avLst>
              <a:gd name="adj1" fmla="val -10110417"/>
            </a:avLst>
          </a:prstGeom>
          <a:noFill/>
          <a:ln w="9525" cap="flat" cmpd="sng">
            <a:solidFill>
              <a:schemeClr val="dk1"/>
            </a:solidFill>
            <a:prstDash val="solid"/>
            <a:round/>
            <a:headEnd type="none" w="med" len="med"/>
            <a:tailEnd type="none" w="med" len="med"/>
          </a:ln>
        </p:spPr>
      </p:cxnSp>
      <p:cxnSp>
        <p:nvCxnSpPr>
          <p:cNvPr id="11" name="Google Shape;314;p37">
            <a:extLst>
              <a:ext uri="{FF2B5EF4-FFF2-40B4-BE49-F238E27FC236}">
                <a16:creationId xmlns:a16="http://schemas.microsoft.com/office/drawing/2014/main" id="{4B93FB52-3B50-4CF6-8EAC-908430F82952}"/>
              </a:ext>
            </a:extLst>
          </p:cNvPr>
          <p:cNvCxnSpPr>
            <a:stCxn id="9" idx="2"/>
            <a:endCxn id="6" idx="1"/>
          </p:cNvCxnSpPr>
          <p:nvPr/>
        </p:nvCxnSpPr>
        <p:spPr>
          <a:xfrm>
            <a:off x="4571618" y="3664123"/>
            <a:ext cx="800" cy="1312400"/>
          </a:xfrm>
          <a:prstGeom prst="bentConnector3">
            <a:avLst>
              <a:gd name="adj1" fmla="val -10193750"/>
            </a:avLst>
          </a:prstGeom>
          <a:noFill/>
          <a:ln w="9525" cap="flat" cmpd="sng">
            <a:solidFill>
              <a:schemeClr val="dk1"/>
            </a:solidFill>
            <a:prstDash val="solid"/>
            <a:round/>
            <a:headEnd type="none" w="med" len="med"/>
            <a:tailEnd type="none" w="med" len="med"/>
          </a:ln>
        </p:spPr>
      </p:cxnSp>
      <p:pic>
        <p:nvPicPr>
          <p:cNvPr id="13" name="Picture 4">
            <a:extLst>
              <a:ext uri="{FF2B5EF4-FFF2-40B4-BE49-F238E27FC236}">
                <a16:creationId xmlns:a16="http://schemas.microsoft.com/office/drawing/2014/main" id="{F1008102-82A0-4140-941C-C45CEFF27D40}"/>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4803073" y="3291706"/>
            <a:ext cx="695519" cy="695519"/>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n 14">
            <a:extLst>
              <a:ext uri="{FF2B5EF4-FFF2-40B4-BE49-F238E27FC236}">
                <a16:creationId xmlns:a16="http://schemas.microsoft.com/office/drawing/2014/main" id="{CDB544B1-D81D-4FB9-A9DE-396DDBA1D336}"/>
              </a:ext>
            </a:extLst>
          </p:cNvPr>
          <p:cNvPicPr>
            <a:picLocks noChangeAspect="1"/>
          </p:cNvPicPr>
          <p:nvPr/>
        </p:nvPicPr>
        <p:blipFill rotWithShape="1">
          <a:blip r:embed="rId3"/>
          <a:srcRect l="30000" r="44069"/>
          <a:stretch/>
        </p:blipFill>
        <p:spPr>
          <a:xfrm flipH="1">
            <a:off x="8239125" y="-1"/>
            <a:ext cx="3966950" cy="6884159"/>
          </a:xfrm>
          <a:prstGeom prst="rect">
            <a:avLst/>
          </a:prstGeom>
        </p:spPr>
      </p:pic>
      <p:pic>
        <p:nvPicPr>
          <p:cNvPr id="5124" name="Picture 4" descr="talking speaker&quot; Icon - Download for free – Iconduck">
            <a:extLst>
              <a:ext uri="{FF2B5EF4-FFF2-40B4-BE49-F238E27FC236}">
                <a16:creationId xmlns:a16="http://schemas.microsoft.com/office/drawing/2014/main" id="{C76F820A-DF8B-4E55-BF49-0B19B420B4E6}"/>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843205" y="3355985"/>
            <a:ext cx="904140" cy="713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6769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Escala de tiempo&#10;&#10;El contenido generado por IA puede ser incorrecto.">
            <a:extLst>
              <a:ext uri="{FF2B5EF4-FFF2-40B4-BE49-F238E27FC236}">
                <a16:creationId xmlns:a16="http://schemas.microsoft.com/office/drawing/2014/main" id="{4A5B1BC8-BB84-BC11-3EEB-787E957BE0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468916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EFCD66-F773-7F55-4F20-A6B264624FB4}"/>
              </a:ext>
            </a:extLst>
          </p:cNvPr>
          <p:cNvSpPr>
            <a:spLocks noGrp="1"/>
          </p:cNvSpPr>
          <p:nvPr>
            <p:ph type="title"/>
          </p:nvPr>
        </p:nvSpPr>
        <p:spPr/>
        <p:txBody>
          <a:bodyPr/>
          <a:lstStyle/>
          <a:p>
            <a:endParaRPr lang="es-PE"/>
          </a:p>
        </p:txBody>
      </p:sp>
      <p:sp>
        <p:nvSpPr>
          <p:cNvPr id="3" name="Marcador de contenido 2">
            <a:extLst>
              <a:ext uri="{FF2B5EF4-FFF2-40B4-BE49-F238E27FC236}">
                <a16:creationId xmlns:a16="http://schemas.microsoft.com/office/drawing/2014/main" id="{16A4FF9D-582D-8B32-AC63-A8D19CA06F7F}"/>
              </a:ext>
            </a:extLst>
          </p:cNvPr>
          <p:cNvSpPr>
            <a:spLocks noGrp="1"/>
          </p:cNvSpPr>
          <p:nvPr>
            <p:ph idx="1"/>
          </p:nvPr>
        </p:nvSpPr>
        <p:spPr/>
        <p:txBody>
          <a:bodyPr/>
          <a:lstStyle/>
          <a:p>
            <a:r>
              <a:rPr lang="es-MX" dirty="0"/>
              <a:t>Video</a:t>
            </a:r>
            <a:endParaRPr lang="es-PE" dirty="0"/>
          </a:p>
        </p:txBody>
      </p:sp>
    </p:spTree>
    <p:extLst>
      <p:ext uri="{BB962C8B-B14F-4D97-AF65-F5344CB8AC3E}">
        <p14:creationId xmlns:p14="http://schemas.microsoft.com/office/powerpoint/2010/main" val="3350273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82AACF-61E7-4CC9-8ED6-4E08063D6D77}"/>
              </a:ext>
            </a:extLst>
          </p:cNvPr>
          <p:cNvSpPr>
            <a:spLocks noGrp="1"/>
          </p:cNvSpPr>
          <p:nvPr>
            <p:ph type="title"/>
          </p:nvPr>
        </p:nvSpPr>
        <p:spPr/>
        <p:txBody>
          <a:bodyPr/>
          <a:lstStyle/>
          <a:p>
            <a:endParaRPr lang="es-PE"/>
          </a:p>
        </p:txBody>
      </p:sp>
      <p:sp>
        <p:nvSpPr>
          <p:cNvPr id="3" name="Marcador de contenido 2">
            <a:extLst>
              <a:ext uri="{FF2B5EF4-FFF2-40B4-BE49-F238E27FC236}">
                <a16:creationId xmlns:a16="http://schemas.microsoft.com/office/drawing/2014/main" id="{B871FAC7-DF9A-4840-965E-20001F9B4F7D}"/>
              </a:ext>
            </a:extLst>
          </p:cNvPr>
          <p:cNvSpPr>
            <a:spLocks noGrp="1"/>
          </p:cNvSpPr>
          <p:nvPr>
            <p:ph idx="1"/>
          </p:nvPr>
        </p:nvSpPr>
        <p:spPr/>
        <p:txBody>
          <a:bodyPr/>
          <a:lstStyle/>
          <a:p>
            <a:endParaRPr lang="es-PE" dirty="0"/>
          </a:p>
        </p:txBody>
      </p:sp>
      <p:pic>
        <p:nvPicPr>
          <p:cNvPr id="4" name="Imagen 3" descr="Un grupo de personas en un camino de tierra&#10;&#10;Descripción generada automáticamente">
            <a:extLst>
              <a:ext uri="{FF2B5EF4-FFF2-40B4-BE49-F238E27FC236}">
                <a16:creationId xmlns:a16="http://schemas.microsoft.com/office/drawing/2014/main" id="{1DB34F05-3C10-41A2-9C43-3B61A3AA9B9E}"/>
              </a:ext>
            </a:extLst>
          </p:cNvPr>
          <p:cNvPicPr>
            <a:picLocks noChangeAspect="1"/>
          </p:cNvPicPr>
          <p:nvPr/>
        </p:nvPicPr>
        <p:blipFill rotWithShape="1">
          <a:blip r:embed="rId2"/>
          <a:srcRect l="2943" t="33379" r="-168" b="15980"/>
          <a:stretch/>
        </p:blipFill>
        <p:spPr>
          <a:xfrm>
            <a:off x="0" y="-241276"/>
            <a:ext cx="12268199" cy="4179361"/>
          </a:xfrm>
          <a:prstGeom prst="rect">
            <a:avLst/>
          </a:prstGeom>
        </p:spPr>
      </p:pic>
      <p:pic>
        <p:nvPicPr>
          <p:cNvPr id="5" name="Picture 7" descr="A group of people posing for a photo&#10;&#10;Description automatically generated">
            <a:extLst>
              <a:ext uri="{FF2B5EF4-FFF2-40B4-BE49-F238E27FC236}">
                <a16:creationId xmlns:a16="http://schemas.microsoft.com/office/drawing/2014/main" id="{913E8EDC-1247-4033-A972-026366476709}"/>
              </a:ext>
            </a:extLst>
          </p:cNvPr>
          <p:cNvPicPr>
            <a:picLocks noChangeAspect="1"/>
          </p:cNvPicPr>
          <p:nvPr/>
        </p:nvPicPr>
        <p:blipFill rotWithShape="1">
          <a:blip r:embed="rId3"/>
          <a:srcRect l="70" t="7461" r="52" b="11231"/>
          <a:stretch/>
        </p:blipFill>
        <p:spPr>
          <a:xfrm>
            <a:off x="-16440" y="3429000"/>
            <a:ext cx="12208440" cy="3933775"/>
          </a:xfrm>
          <a:prstGeom prst="rect">
            <a:avLst/>
          </a:prstGeom>
        </p:spPr>
      </p:pic>
      <p:sp>
        <p:nvSpPr>
          <p:cNvPr id="6" name="Rectángulo 5">
            <a:extLst>
              <a:ext uri="{FF2B5EF4-FFF2-40B4-BE49-F238E27FC236}">
                <a16:creationId xmlns:a16="http://schemas.microsoft.com/office/drawing/2014/main" id="{889AA3D1-4589-4AB6-A854-05BC04605A03}"/>
              </a:ext>
            </a:extLst>
          </p:cNvPr>
          <p:cNvSpPr/>
          <p:nvPr/>
        </p:nvSpPr>
        <p:spPr>
          <a:xfrm>
            <a:off x="-161925" y="2952750"/>
            <a:ext cx="12611100" cy="9853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dirty="0"/>
              <a:t>GRACIAS POR SU ATENCIÓN</a:t>
            </a:r>
            <a:endParaRPr lang="es-PE" sz="3200" dirty="0"/>
          </a:p>
        </p:txBody>
      </p:sp>
    </p:spTree>
    <p:extLst>
      <p:ext uri="{BB962C8B-B14F-4D97-AF65-F5344CB8AC3E}">
        <p14:creationId xmlns:p14="http://schemas.microsoft.com/office/powerpoint/2010/main" val="4041663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6B272A-AEC2-7366-035E-5DB524234E3A}"/>
              </a:ext>
            </a:extLst>
          </p:cNvPr>
          <p:cNvSpPr>
            <a:spLocks noGrp="1"/>
          </p:cNvSpPr>
          <p:nvPr>
            <p:ph type="title"/>
          </p:nvPr>
        </p:nvSpPr>
        <p:spPr/>
        <p:txBody>
          <a:bodyPr/>
          <a:lstStyle/>
          <a:p>
            <a:r>
              <a:rPr lang="es-MX" dirty="0"/>
              <a:t>Bloque de preguntas</a:t>
            </a:r>
            <a:endParaRPr lang="es-PE" dirty="0"/>
          </a:p>
        </p:txBody>
      </p:sp>
      <p:sp>
        <p:nvSpPr>
          <p:cNvPr id="3" name="Marcador de contenido 2">
            <a:extLst>
              <a:ext uri="{FF2B5EF4-FFF2-40B4-BE49-F238E27FC236}">
                <a16:creationId xmlns:a16="http://schemas.microsoft.com/office/drawing/2014/main" id="{FD5F075D-DE27-0E03-B02C-AC5A193883DE}"/>
              </a:ext>
            </a:extLst>
          </p:cNvPr>
          <p:cNvSpPr>
            <a:spLocks noGrp="1"/>
          </p:cNvSpPr>
          <p:nvPr>
            <p:ph idx="1"/>
          </p:nvPr>
        </p:nvSpPr>
        <p:spPr/>
        <p:txBody>
          <a:bodyPr/>
          <a:lstStyle/>
          <a:p>
            <a:endParaRPr lang="es-PE"/>
          </a:p>
        </p:txBody>
      </p:sp>
    </p:spTree>
    <p:extLst>
      <p:ext uri="{BB962C8B-B14F-4D97-AF65-F5344CB8AC3E}">
        <p14:creationId xmlns:p14="http://schemas.microsoft.com/office/powerpoint/2010/main" val="8205813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B35AF1-1F23-EC97-6035-713EE21B8BB0}"/>
              </a:ext>
            </a:extLst>
          </p:cNvPr>
          <p:cNvSpPr>
            <a:spLocks noGrp="1"/>
          </p:cNvSpPr>
          <p:nvPr>
            <p:ph type="title"/>
          </p:nvPr>
        </p:nvSpPr>
        <p:spPr/>
        <p:txBody>
          <a:bodyPr/>
          <a:lstStyle/>
          <a:p>
            <a:r>
              <a:rPr lang="es-MX" dirty="0"/>
              <a:t>Dinámica: Hojas de otoño</a:t>
            </a:r>
            <a:endParaRPr lang="es-PE" dirty="0"/>
          </a:p>
        </p:txBody>
      </p:sp>
      <p:pic>
        <p:nvPicPr>
          <p:cNvPr id="13" name="Imagen 12">
            <a:extLst>
              <a:ext uri="{FF2B5EF4-FFF2-40B4-BE49-F238E27FC236}">
                <a16:creationId xmlns:a16="http://schemas.microsoft.com/office/drawing/2014/main" id="{2F64ADAB-D0DB-2E83-1C27-6102991C8A39}"/>
              </a:ext>
            </a:extLst>
          </p:cNvPr>
          <p:cNvPicPr>
            <a:picLocks noChangeAspect="1"/>
          </p:cNvPicPr>
          <p:nvPr/>
        </p:nvPicPr>
        <p:blipFill>
          <a:blip r:embed="rId2"/>
          <a:stretch>
            <a:fillRect/>
          </a:stretch>
        </p:blipFill>
        <p:spPr>
          <a:xfrm>
            <a:off x="7068312" y="1200643"/>
            <a:ext cx="4444205" cy="4397991"/>
          </a:xfrm>
          <a:prstGeom prst="rect">
            <a:avLst/>
          </a:prstGeom>
        </p:spPr>
      </p:pic>
      <p:pic>
        <p:nvPicPr>
          <p:cNvPr id="15" name="Imagen 14">
            <a:extLst>
              <a:ext uri="{FF2B5EF4-FFF2-40B4-BE49-F238E27FC236}">
                <a16:creationId xmlns:a16="http://schemas.microsoft.com/office/drawing/2014/main" id="{100F8CED-3954-EB09-F585-7F38849613C6}"/>
              </a:ext>
            </a:extLst>
          </p:cNvPr>
          <p:cNvPicPr>
            <a:picLocks noChangeAspect="1"/>
          </p:cNvPicPr>
          <p:nvPr/>
        </p:nvPicPr>
        <p:blipFill>
          <a:blip r:embed="rId3"/>
          <a:stretch>
            <a:fillRect/>
          </a:stretch>
        </p:blipFill>
        <p:spPr>
          <a:xfrm>
            <a:off x="381164" y="1400106"/>
            <a:ext cx="5848169" cy="4497774"/>
          </a:xfrm>
          <a:prstGeom prst="rect">
            <a:avLst/>
          </a:prstGeom>
        </p:spPr>
      </p:pic>
    </p:spTree>
    <p:extLst>
      <p:ext uri="{BB962C8B-B14F-4D97-AF65-F5344CB8AC3E}">
        <p14:creationId xmlns:p14="http://schemas.microsoft.com/office/powerpoint/2010/main" val="17503755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336145-81F1-418F-B773-020DCF9AAA8D}"/>
              </a:ext>
            </a:extLst>
          </p:cNvPr>
          <p:cNvSpPr>
            <a:spLocks noGrp="1"/>
          </p:cNvSpPr>
          <p:nvPr>
            <p:ph type="title"/>
          </p:nvPr>
        </p:nvSpPr>
        <p:spPr/>
        <p:txBody>
          <a:bodyPr/>
          <a:lstStyle/>
          <a:p>
            <a:endParaRPr lang="es-PE"/>
          </a:p>
        </p:txBody>
      </p:sp>
      <p:sp>
        <p:nvSpPr>
          <p:cNvPr id="3" name="Marcador de contenido 2">
            <a:extLst>
              <a:ext uri="{FF2B5EF4-FFF2-40B4-BE49-F238E27FC236}">
                <a16:creationId xmlns:a16="http://schemas.microsoft.com/office/drawing/2014/main" id="{D5646A0C-E3D6-4A00-AC33-ACAE51E5630B}"/>
              </a:ext>
            </a:extLst>
          </p:cNvPr>
          <p:cNvSpPr>
            <a:spLocks noGrp="1"/>
          </p:cNvSpPr>
          <p:nvPr>
            <p:ph idx="1"/>
          </p:nvPr>
        </p:nvSpPr>
        <p:spPr/>
        <p:txBody>
          <a:bodyPr/>
          <a:lstStyle/>
          <a:p>
            <a:endParaRPr lang="es-PE"/>
          </a:p>
        </p:txBody>
      </p:sp>
      <p:pic>
        <p:nvPicPr>
          <p:cNvPr id="5" name="Imagen 4">
            <a:extLst>
              <a:ext uri="{FF2B5EF4-FFF2-40B4-BE49-F238E27FC236}">
                <a16:creationId xmlns:a16="http://schemas.microsoft.com/office/drawing/2014/main" id="{1A18DDBE-CB3C-4B2C-A681-6DCBE8C17A2B}"/>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6702594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3090</TotalTime>
  <Words>331</Words>
  <Application>Microsoft Office PowerPoint</Application>
  <PresentationFormat>Panorámica</PresentationFormat>
  <Paragraphs>61</Paragraphs>
  <Slides>16</Slides>
  <Notes>2</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16</vt:i4>
      </vt:variant>
    </vt:vector>
  </HeadingPairs>
  <TitlesOfParts>
    <vt:vector size="26" baseType="lpstr">
      <vt:lpstr>Aptos</vt:lpstr>
      <vt:lpstr>Arial</vt:lpstr>
      <vt:lpstr>Calibri</vt:lpstr>
      <vt:lpstr>Calibri Light</vt:lpstr>
      <vt:lpstr>Inter</vt:lpstr>
      <vt:lpstr>Inter SemiBold</vt:lpstr>
      <vt:lpstr>Open Sans</vt:lpstr>
      <vt:lpstr>Sora</vt:lpstr>
      <vt:lpstr>Times New Roman</vt:lpstr>
      <vt:lpstr>Tema de Office</vt:lpstr>
      <vt:lpstr>Presentación de PowerPoint</vt:lpstr>
      <vt:lpstr>Objetivos</vt:lpstr>
      <vt:lpstr>Presentación de PowerPoint</vt:lpstr>
      <vt:lpstr>Contextos en común</vt:lpstr>
      <vt:lpstr>Juventudes diversas y caminos diversos </vt:lpstr>
      <vt:lpstr>A qué se debe</vt:lpstr>
      <vt:lpstr>Presentación de PowerPoint</vt:lpstr>
      <vt:lpstr>Presentación de PowerPoint</vt:lpstr>
      <vt:lpstr>Presentación de PowerPoint</vt:lpstr>
      <vt:lpstr>¿Opciones?</vt:lpstr>
      <vt:lpstr>Presentación de PowerPoint</vt:lpstr>
      <vt:lpstr>Presentación de PowerPoint</vt:lpstr>
      <vt:lpstr>Presentación de PowerPoint</vt:lpstr>
      <vt:lpstr>Bloque de preguntas</vt:lpstr>
      <vt:lpstr>Dinámica: Hojas de otoño</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Juventudes, movilidades y liderazgo</dc:title>
  <dc:creator>Eliana Antezana Febres</dc:creator>
  <cp:lastModifiedBy>Usuario</cp:lastModifiedBy>
  <cp:revision>17</cp:revision>
  <dcterms:created xsi:type="dcterms:W3CDTF">2025-06-10T17:36:58Z</dcterms:created>
  <dcterms:modified xsi:type="dcterms:W3CDTF">2025-06-12T21:10:40Z</dcterms:modified>
</cp:coreProperties>
</file>